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emf" ContentType="image/x-emf"/>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26"/>
  </p:notesMasterIdLst>
  <p:handoutMasterIdLst>
    <p:handoutMasterId r:id="rId27"/>
  </p:handoutMasterIdLst>
  <p:sldIdLst>
    <p:sldId id="484" r:id="rId4"/>
    <p:sldId id="635" r:id="rId5"/>
    <p:sldId id="637" r:id="rId6"/>
    <p:sldId id="655" r:id="rId7"/>
    <p:sldId id="639" r:id="rId8"/>
    <p:sldId id="640" r:id="rId9"/>
    <p:sldId id="641" r:id="rId10"/>
    <p:sldId id="642" r:id="rId11"/>
    <p:sldId id="643" r:id="rId12"/>
    <p:sldId id="644" r:id="rId13"/>
    <p:sldId id="645" r:id="rId14"/>
    <p:sldId id="646" r:id="rId15"/>
    <p:sldId id="647" r:id="rId16"/>
    <p:sldId id="648" r:id="rId17"/>
    <p:sldId id="649" r:id="rId18"/>
    <p:sldId id="651" r:id="rId19"/>
    <p:sldId id="656" r:id="rId20"/>
    <p:sldId id="650" r:id="rId21"/>
    <p:sldId id="657" r:id="rId22"/>
    <p:sldId id="653" r:id="rId23"/>
    <p:sldId id="652" r:id="rId24"/>
    <p:sldId id="654" r:id="rId25"/>
  </p:sldIdLst>
  <p:sldSz cx="9144000" cy="6858000" type="screen4x3"/>
  <p:notesSz cx="6858000" cy="9144000"/>
  <p:custDataLst>
    <p:tags r:id="rId31"/>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32" userDrawn="1">
          <p15:clr>
            <a:srgbClr val="A4A3A4"/>
          </p15:clr>
        </p15:guide>
        <p15:guide id="2" pos="28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AAE"/>
    <a:srgbClr val="008ABD"/>
    <a:srgbClr val="0A9DCD"/>
    <a:srgbClr val="0C4296"/>
    <a:srgbClr val="F3F5F2"/>
    <a:srgbClr val="0085B8"/>
    <a:srgbClr val="0000FF"/>
    <a:srgbClr val="FFF887"/>
    <a:srgbClr val="FFF357"/>
    <a:srgbClr val="3173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94" autoAdjust="0"/>
    <p:restoredTop sz="96846" autoAdjust="0"/>
  </p:normalViewPr>
  <p:slideViewPr>
    <p:cSldViewPr snapToGrid="0" snapToObjects="1" showGuides="1">
      <p:cViewPr varScale="1">
        <p:scale>
          <a:sx n="65" d="100"/>
          <a:sy n="65" d="100"/>
        </p:scale>
        <p:origin x="312" y="60"/>
      </p:cViewPr>
      <p:guideLst>
        <p:guide orient="horz" pos="2232"/>
        <p:guide pos="280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gs" Target="tags/tag265.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notesMaster" Target="notesMasters/notesMaster1.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image" Target="../media/image22.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9.xml"/><Relationship Id="rId2" Type="http://schemas.openxmlformats.org/officeDocument/2006/relationships/tags" Target="../tags/tag168.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9" Type="http://schemas.openxmlformats.org/officeDocument/2006/relationships/vmlDrawing" Target="../drawings/vmlDrawing2.vml"/><Relationship Id="rId8" Type="http://schemas.openxmlformats.org/officeDocument/2006/relationships/slideLayout" Target="../slideLayouts/slideLayout18.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15.wmf"/><Relationship Id="rId3" Type="http://schemas.openxmlformats.org/officeDocument/2006/relationships/oleObject" Target="../embeddings/oleObject3.bin"/><Relationship Id="rId2" Type="http://schemas.openxmlformats.org/officeDocument/2006/relationships/tags" Target="../tags/tag170.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9" Type="http://schemas.openxmlformats.org/officeDocument/2006/relationships/tags" Target="../tags/tag180.xml"/><Relationship Id="rId8" Type="http://schemas.openxmlformats.org/officeDocument/2006/relationships/tags" Target="../tags/tag179.xml"/><Relationship Id="rId7" Type="http://schemas.openxmlformats.org/officeDocument/2006/relationships/tags" Target="../tags/tag178.xml"/><Relationship Id="rId6" Type="http://schemas.openxmlformats.org/officeDocument/2006/relationships/tags" Target="../tags/tag177.xml"/><Relationship Id="rId5" Type="http://schemas.openxmlformats.org/officeDocument/2006/relationships/tags" Target="../tags/tag176.xml"/><Relationship Id="rId4" Type="http://schemas.openxmlformats.org/officeDocument/2006/relationships/image" Target="../media/image16.png"/><Relationship Id="rId3" Type="http://schemas.openxmlformats.org/officeDocument/2006/relationships/tags" Target="../tags/tag175.xml"/><Relationship Id="rId24" Type="http://schemas.openxmlformats.org/officeDocument/2006/relationships/slideLayout" Target="../slideLayouts/slideLayout18.xml"/><Relationship Id="rId23" Type="http://schemas.openxmlformats.org/officeDocument/2006/relationships/tags" Target="../tags/tag194.xml"/><Relationship Id="rId22" Type="http://schemas.openxmlformats.org/officeDocument/2006/relationships/tags" Target="../tags/tag193.xml"/><Relationship Id="rId21" Type="http://schemas.openxmlformats.org/officeDocument/2006/relationships/tags" Target="../tags/tag192.xml"/><Relationship Id="rId20" Type="http://schemas.openxmlformats.org/officeDocument/2006/relationships/tags" Target="../tags/tag191.xml"/><Relationship Id="rId2" Type="http://schemas.openxmlformats.org/officeDocument/2006/relationships/tags" Target="../tags/tag174.xml"/><Relationship Id="rId19" Type="http://schemas.openxmlformats.org/officeDocument/2006/relationships/tags" Target="../tags/tag190.xml"/><Relationship Id="rId18" Type="http://schemas.openxmlformats.org/officeDocument/2006/relationships/tags" Target="../tags/tag189.xml"/><Relationship Id="rId17" Type="http://schemas.openxmlformats.org/officeDocument/2006/relationships/tags" Target="../tags/tag188.xml"/><Relationship Id="rId16" Type="http://schemas.openxmlformats.org/officeDocument/2006/relationships/tags" Target="../tags/tag187.xml"/><Relationship Id="rId15" Type="http://schemas.openxmlformats.org/officeDocument/2006/relationships/tags" Target="../tags/tag186.xml"/><Relationship Id="rId14" Type="http://schemas.openxmlformats.org/officeDocument/2006/relationships/tags" Target="../tags/tag185.xml"/><Relationship Id="rId13" Type="http://schemas.openxmlformats.org/officeDocument/2006/relationships/tags" Target="../tags/tag184.xml"/><Relationship Id="rId12" Type="http://schemas.openxmlformats.org/officeDocument/2006/relationships/tags" Target="../tags/tag183.xml"/><Relationship Id="rId11" Type="http://schemas.openxmlformats.org/officeDocument/2006/relationships/tags" Target="../tags/tag182.xml"/><Relationship Id="rId10" Type="http://schemas.openxmlformats.org/officeDocument/2006/relationships/tags" Target="../tags/tag181.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9" Type="http://schemas.openxmlformats.org/officeDocument/2006/relationships/tags" Target="../tags/tag202.xml"/><Relationship Id="rId8" Type="http://schemas.openxmlformats.org/officeDocument/2006/relationships/tags" Target="../tags/tag201.xml"/><Relationship Id="rId7" Type="http://schemas.openxmlformats.org/officeDocument/2006/relationships/tags" Target="../tags/tag200.xml"/><Relationship Id="rId6" Type="http://schemas.openxmlformats.org/officeDocument/2006/relationships/tags" Target="../tags/tag199.xml"/><Relationship Id="rId5" Type="http://schemas.openxmlformats.org/officeDocument/2006/relationships/tags" Target="../tags/tag198.xml"/><Relationship Id="rId4" Type="http://schemas.openxmlformats.org/officeDocument/2006/relationships/tags" Target="../tags/tag197.xml"/><Relationship Id="rId3" Type="http://schemas.openxmlformats.org/officeDocument/2006/relationships/tags" Target="../tags/tag196.xml"/><Relationship Id="rId21" Type="http://schemas.openxmlformats.org/officeDocument/2006/relationships/vmlDrawing" Target="../drawings/vmlDrawing3.vml"/><Relationship Id="rId20" Type="http://schemas.openxmlformats.org/officeDocument/2006/relationships/slideLayout" Target="../slideLayouts/slideLayout18.xml"/><Relationship Id="rId2" Type="http://schemas.openxmlformats.org/officeDocument/2006/relationships/tags" Target="../tags/tag195.xml"/><Relationship Id="rId19" Type="http://schemas.openxmlformats.org/officeDocument/2006/relationships/tags" Target="../tags/tag206.xml"/><Relationship Id="rId18" Type="http://schemas.openxmlformats.org/officeDocument/2006/relationships/tags" Target="../tags/tag205.xml"/><Relationship Id="rId17" Type="http://schemas.openxmlformats.org/officeDocument/2006/relationships/image" Target="../media/image20.emf"/><Relationship Id="rId16" Type="http://schemas.openxmlformats.org/officeDocument/2006/relationships/oleObject" Target="../embeddings/oleObject5.bin"/><Relationship Id="rId15" Type="http://schemas.openxmlformats.org/officeDocument/2006/relationships/image" Target="../media/image19.png"/><Relationship Id="rId14" Type="http://schemas.openxmlformats.org/officeDocument/2006/relationships/image" Target="../media/image18.emf"/><Relationship Id="rId13" Type="http://schemas.openxmlformats.org/officeDocument/2006/relationships/oleObject" Target="../embeddings/oleObject4.bin"/><Relationship Id="rId12" Type="http://schemas.openxmlformats.org/officeDocument/2006/relationships/image" Target="../media/image17.png"/><Relationship Id="rId11" Type="http://schemas.openxmlformats.org/officeDocument/2006/relationships/tags" Target="../tags/tag204.xml"/><Relationship Id="rId10" Type="http://schemas.openxmlformats.org/officeDocument/2006/relationships/tags" Target="../tags/tag203.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8" Type="http://schemas.openxmlformats.org/officeDocument/2006/relationships/vmlDrawing" Target="../drawings/vmlDrawing4.vml"/><Relationship Id="rId7" Type="http://schemas.openxmlformats.org/officeDocument/2006/relationships/slideLayout" Target="../slideLayouts/slideLayout18.xml"/><Relationship Id="rId6" Type="http://schemas.openxmlformats.org/officeDocument/2006/relationships/tags" Target="../tags/tag209.xml"/><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image" Target="../media/image21.wmf"/><Relationship Id="rId2" Type="http://schemas.openxmlformats.org/officeDocument/2006/relationships/oleObject" Target="../embeddings/oleObject6.bin"/><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9" Type="http://schemas.openxmlformats.org/officeDocument/2006/relationships/tags" Target="../tags/tag217.xml"/><Relationship Id="rId8" Type="http://schemas.openxmlformats.org/officeDocument/2006/relationships/tags" Target="../tags/tag216.xml"/><Relationship Id="rId7" Type="http://schemas.openxmlformats.org/officeDocument/2006/relationships/tags" Target="../tags/tag215.xml"/><Relationship Id="rId6" Type="http://schemas.openxmlformats.org/officeDocument/2006/relationships/tags" Target="../tags/tag214.xml"/><Relationship Id="rId5" Type="http://schemas.openxmlformats.org/officeDocument/2006/relationships/tags" Target="../tags/tag213.xml"/><Relationship Id="rId48" Type="http://schemas.openxmlformats.org/officeDocument/2006/relationships/vmlDrawing" Target="../drawings/vmlDrawing5.vml"/><Relationship Id="rId47" Type="http://schemas.openxmlformats.org/officeDocument/2006/relationships/slideLayout" Target="../slideLayouts/slideLayout18.xml"/><Relationship Id="rId46" Type="http://schemas.openxmlformats.org/officeDocument/2006/relationships/tags" Target="../tags/tag250.xml"/><Relationship Id="rId45" Type="http://schemas.openxmlformats.org/officeDocument/2006/relationships/tags" Target="../tags/tag249.xml"/><Relationship Id="rId44" Type="http://schemas.openxmlformats.org/officeDocument/2006/relationships/tags" Target="../tags/tag248.xml"/><Relationship Id="rId43" Type="http://schemas.openxmlformats.org/officeDocument/2006/relationships/image" Target="../media/image23.emf"/><Relationship Id="rId42" Type="http://schemas.openxmlformats.org/officeDocument/2006/relationships/oleObject" Target="../embeddings/oleObject8.bin"/><Relationship Id="rId41" Type="http://schemas.openxmlformats.org/officeDocument/2006/relationships/image" Target="../media/image22.emf"/><Relationship Id="rId40" Type="http://schemas.openxmlformats.org/officeDocument/2006/relationships/oleObject" Target="../embeddings/oleObject7.bin"/><Relationship Id="rId4" Type="http://schemas.openxmlformats.org/officeDocument/2006/relationships/tags" Target="../tags/tag212.xml"/><Relationship Id="rId39" Type="http://schemas.openxmlformats.org/officeDocument/2006/relationships/tags" Target="../tags/tag247.xml"/><Relationship Id="rId38" Type="http://schemas.openxmlformats.org/officeDocument/2006/relationships/tags" Target="../tags/tag246.xml"/><Relationship Id="rId37" Type="http://schemas.openxmlformats.org/officeDocument/2006/relationships/tags" Target="../tags/tag245.xml"/><Relationship Id="rId36" Type="http://schemas.openxmlformats.org/officeDocument/2006/relationships/tags" Target="../tags/tag244.xml"/><Relationship Id="rId35" Type="http://schemas.openxmlformats.org/officeDocument/2006/relationships/tags" Target="../tags/tag243.xml"/><Relationship Id="rId34" Type="http://schemas.openxmlformats.org/officeDocument/2006/relationships/tags" Target="../tags/tag242.xml"/><Relationship Id="rId33" Type="http://schemas.openxmlformats.org/officeDocument/2006/relationships/tags" Target="../tags/tag241.xml"/><Relationship Id="rId32" Type="http://schemas.openxmlformats.org/officeDocument/2006/relationships/tags" Target="../tags/tag240.xml"/><Relationship Id="rId31" Type="http://schemas.openxmlformats.org/officeDocument/2006/relationships/tags" Target="../tags/tag239.xml"/><Relationship Id="rId30" Type="http://schemas.openxmlformats.org/officeDocument/2006/relationships/tags" Target="../tags/tag238.xml"/><Relationship Id="rId3" Type="http://schemas.openxmlformats.org/officeDocument/2006/relationships/tags" Target="../tags/tag211.xml"/><Relationship Id="rId29" Type="http://schemas.openxmlformats.org/officeDocument/2006/relationships/tags" Target="../tags/tag237.xml"/><Relationship Id="rId28" Type="http://schemas.openxmlformats.org/officeDocument/2006/relationships/tags" Target="../tags/tag236.xml"/><Relationship Id="rId27" Type="http://schemas.openxmlformats.org/officeDocument/2006/relationships/tags" Target="../tags/tag235.xml"/><Relationship Id="rId26" Type="http://schemas.openxmlformats.org/officeDocument/2006/relationships/tags" Target="../tags/tag234.xml"/><Relationship Id="rId25" Type="http://schemas.openxmlformats.org/officeDocument/2006/relationships/tags" Target="../tags/tag233.xml"/><Relationship Id="rId24" Type="http://schemas.openxmlformats.org/officeDocument/2006/relationships/tags" Target="../tags/tag232.xml"/><Relationship Id="rId23" Type="http://schemas.openxmlformats.org/officeDocument/2006/relationships/tags" Target="../tags/tag231.xml"/><Relationship Id="rId22" Type="http://schemas.openxmlformats.org/officeDocument/2006/relationships/tags" Target="../tags/tag230.xml"/><Relationship Id="rId21" Type="http://schemas.openxmlformats.org/officeDocument/2006/relationships/tags" Target="../tags/tag229.xml"/><Relationship Id="rId20" Type="http://schemas.openxmlformats.org/officeDocument/2006/relationships/tags" Target="../tags/tag228.xml"/><Relationship Id="rId2" Type="http://schemas.openxmlformats.org/officeDocument/2006/relationships/tags" Target="../tags/tag210.xml"/><Relationship Id="rId19" Type="http://schemas.openxmlformats.org/officeDocument/2006/relationships/tags" Target="../tags/tag227.xml"/><Relationship Id="rId18" Type="http://schemas.openxmlformats.org/officeDocument/2006/relationships/tags" Target="../tags/tag226.xml"/><Relationship Id="rId17" Type="http://schemas.openxmlformats.org/officeDocument/2006/relationships/tags" Target="../tags/tag225.xml"/><Relationship Id="rId16" Type="http://schemas.openxmlformats.org/officeDocument/2006/relationships/tags" Target="../tags/tag224.xml"/><Relationship Id="rId15" Type="http://schemas.openxmlformats.org/officeDocument/2006/relationships/tags" Target="../tags/tag223.xml"/><Relationship Id="rId14" Type="http://schemas.openxmlformats.org/officeDocument/2006/relationships/tags" Target="../tags/tag222.xml"/><Relationship Id="rId13" Type="http://schemas.openxmlformats.org/officeDocument/2006/relationships/tags" Target="../tags/tag221.xml"/><Relationship Id="rId12" Type="http://schemas.openxmlformats.org/officeDocument/2006/relationships/tags" Target="../tags/tag220.xml"/><Relationship Id="rId11" Type="http://schemas.openxmlformats.org/officeDocument/2006/relationships/tags" Target="../tags/tag219.xml"/><Relationship Id="rId10" Type="http://schemas.openxmlformats.org/officeDocument/2006/relationships/tags" Target="../tags/tag218.xml"/><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9" Type="http://schemas.openxmlformats.org/officeDocument/2006/relationships/tags" Target="../tags/tag252.xml"/><Relationship Id="rId8" Type="http://schemas.openxmlformats.org/officeDocument/2006/relationships/image" Target="../media/image26.wmf"/><Relationship Id="rId7" Type="http://schemas.openxmlformats.org/officeDocument/2006/relationships/oleObject" Target="../embeddings/oleObject11.bin"/><Relationship Id="rId6" Type="http://schemas.openxmlformats.org/officeDocument/2006/relationships/image" Target="../media/image25.wmf"/><Relationship Id="rId5" Type="http://schemas.openxmlformats.org/officeDocument/2006/relationships/oleObject" Target="../embeddings/oleObject10.bin"/><Relationship Id="rId4" Type="http://schemas.openxmlformats.org/officeDocument/2006/relationships/image" Target="../media/image24.wmf"/><Relationship Id="rId3" Type="http://schemas.openxmlformats.org/officeDocument/2006/relationships/oleObject" Target="../embeddings/oleObject9.bin"/><Relationship Id="rId2" Type="http://schemas.openxmlformats.org/officeDocument/2006/relationships/tags" Target="../tags/tag251.xml"/><Relationship Id="rId12" Type="http://schemas.openxmlformats.org/officeDocument/2006/relationships/vmlDrawing" Target="../drawings/vmlDrawing6.vml"/><Relationship Id="rId11" Type="http://schemas.openxmlformats.org/officeDocument/2006/relationships/slideLayout" Target="../slideLayouts/slideLayout18.xml"/><Relationship Id="rId10" Type="http://schemas.openxmlformats.org/officeDocument/2006/relationships/tags" Target="../tags/tag253.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255.xml"/><Relationship Id="rId2" Type="http://schemas.openxmlformats.org/officeDocument/2006/relationships/tags" Target="../tags/tag254.xml"/><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257.xml"/><Relationship Id="rId2" Type="http://schemas.openxmlformats.org/officeDocument/2006/relationships/tags" Target="../tags/tag256.xml"/><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259.xml"/><Relationship Id="rId2" Type="http://schemas.openxmlformats.org/officeDocument/2006/relationships/tags" Target="../tags/tag258.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261.xml"/><Relationship Id="rId2" Type="http://schemas.openxmlformats.org/officeDocument/2006/relationships/tags" Target="../tags/tag260.xml"/><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262.xml"/><Relationship Id="rId2" Type="http://schemas.openxmlformats.org/officeDocument/2006/relationships/image" Target="../media/image27.png"/><Relationship Id="rId1" Type="http://schemas.openxmlformats.org/officeDocument/2006/relationships/image" Target="../media/image4.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264.xml"/><Relationship Id="rId1" Type="http://schemas.openxmlformats.org/officeDocument/2006/relationships/tags" Target="../tags/tag263.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9.xml"/><Relationship Id="rId5" Type="http://schemas.openxmlformats.org/officeDocument/2006/relationships/image" Target="../media/image6.png"/><Relationship Id="rId4" Type="http://schemas.openxmlformats.org/officeDocument/2006/relationships/tags" Target="../tags/tag138.xml"/><Relationship Id="rId3" Type="http://schemas.openxmlformats.org/officeDocument/2006/relationships/tags" Target="../tags/tag137.xml"/><Relationship Id="rId2" Type="http://schemas.openxmlformats.org/officeDocument/2006/relationships/image" Target="../media/image5.wmf"/><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42.xml"/><Relationship Id="rId5" Type="http://schemas.openxmlformats.org/officeDocument/2006/relationships/tags" Target="../tags/tag141.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tags" Target="../tags/tag140.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9" Type="http://schemas.openxmlformats.org/officeDocument/2006/relationships/tags" Target="../tags/tag148.xml"/><Relationship Id="rId8" Type="http://schemas.openxmlformats.org/officeDocument/2006/relationships/tags" Target="../tags/tag147.xml"/><Relationship Id="rId7" Type="http://schemas.openxmlformats.org/officeDocument/2006/relationships/image" Target="../media/image10.emf"/><Relationship Id="rId6" Type="http://schemas.openxmlformats.org/officeDocument/2006/relationships/oleObject" Target="../embeddings/oleObject2.bin"/><Relationship Id="rId5" Type="http://schemas.openxmlformats.org/officeDocument/2006/relationships/tags" Target="../tags/tag146.xml"/><Relationship Id="rId4" Type="http://schemas.openxmlformats.org/officeDocument/2006/relationships/image" Target="../media/image9.emf"/><Relationship Id="rId3" Type="http://schemas.openxmlformats.org/officeDocument/2006/relationships/oleObject" Target="../embeddings/oleObject1.bin"/><Relationship Id="rId29" Type="http://schemas.openxmlformats.org/officeDocument/2006/relationships/vmlDrawing" Target="../drawings/vmlDrawing1.vml"/><Relationship Id="rId28" Type="http://schemas.openxmlformats.org/officeDocument/2006/relationships/slideLayout" Target="../slideLayouts/slideLayout18.xml"/><Relationship Id="rId27" Type="http://schemas.openxmlformats.org/officeDocument/2006/relationships/tags" Target="../tags/tag164.xml"/><Relationship Id="rId26" Type="http://schemas.openxmlformats.org/officeDocument/2006/relationships/tags" Target="../tags/tag163.xml"/><Relationship Id="rId25" Type="http://schemas.openxmlformats.org/officeDocument/2006/relationships/tags" Target="../tags/tag162.xml"/><Relationship Id="rId24" Type="http://schemas.openxmlformats.org/officeDocument/2006/relationships/image" Target="../media/image12.png"/><Relationship Id="rId23" Type="http://schemas.openxmlformats.org/officeDocument/2006/relationships/tags" Target="../tags/tag161.xml"/><Relationship Id="rId22" Type="http://schemas.openxmlformats.org/officeDocument/2006/relationships/tags" Target="../tags/tag160.xml"/><Relationship Id="rId21" Type="http://schemas.openxmlformats.org/officeDocument/2006/relationships/image" Target="../media/image11.png"/><Relationship Id="rId20" Type="http://schemas.openxmlformats.org/officeDocument/2006/relationships/tags" Target="../tags/tag159.xml"/><Relationship Id="rId2" Type="http://schemas.openxmlformats.org/officeDocument/2006/relationships/tags" Target="../tags/tag145.xml"/><Relationship Id="rId19" Type="http://schemas.openxmlformats.org/officeDocument/2006/relationships/tags" Target="../tags/tag158.xml"/><Relationship Id="rId18" Type="http://schemas.openxmlformats.org/officeDocument/2006/relationships/tags" Target="../tags/tag157.xml"/><Relationship Id="rId17" Type="http://schemas.openxmlformats.org/officeDocument/2006/relationships/tags" Target="../tags/tag156.xml"/><Relationship Id="rId16" Type="http://schemas.openxmlformats.org/officeDocument/2006/relationships/tags" Target="../tags/tag155.xml"/><Relationship Id="rId15" Type="http://schemas.openxmlformats.org/officeDocument/2006/relationships/tags" Target="../tags/tag154.xml"/><Relationship Id="rId14" Type="http://schemas.openxmlformats.org/officeDocument/2006/relationships/tags" Target="../tags/tag153.xml"/><Relationship Id="rId13" Type="http://schemas.openxmlformats.org/officeDocument/2006/relationships/tags" Target="../tags/tag152.xml"/><Relationship Id="rId12" Type="http://schemas.openxmlformats.org/officeDocument/2006/relationships/tags" Target="../tags/tag151.xml"/><Relationship Id="rId11" Type="http://schemas.openxmlformats.org/officeDocument/2006/relationships/tags" Target="../tags/tag150.xml"/><Relationship Id="rId10" Type="http://schemas.openxmlformats.org/officeDocument/2006/relationships/tags" Target="../tags/tag149.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67.xml"/><Relationship Id="rId5" Type="http://schemas.openxmlformats.org/officeDocument/2006/relationships/tags" Target="../tags/tag166.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tags" Target="../tags/tag165.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34948" y="6280761"/>
            <a:ext cx="3759129" cy="530403"/>
          </a:xfrm>
          <a:prstGeom prst="rect">
            <a:avLst/>
          </a:prstGeom>
        </p:spPr>
      </p:pic>
      <p:sp>
        <p:nvSpPr>
          <p:cNvPr id="6" name="Rectangle 3"/>
          <p:cNvSpPr>
            <a:spLocks noGrp="1"/>
          </p:cNvSpPr>
          <p:nvPr>
            <p:custDataLst>
              <p:tags r:id="rId3"/>
            </p:custDataLst>
          </p:nvPr>
        </p:nvSpPr>
        <p:spPr>
          <a:xfrm>
            <a:off x="2033851" y="2233612"/>
            <a:ext cx="6186791"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模块三　</a:t>
            </a:r>
            <a:endParaRPr lang="en-US" altLang="zh-CN" sz="24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2033905" y="2858770"/>
            <a:ext cx="5944870" cy="706755"/>
          </a:xfrm>
          <a:prstGeom prst="rect">
            <a:avLst/>
          </a:prstGeom>
          <a:noFill/>
        </p:spPr>
        <p:txBody>
          <a:bodyPr wrap="squar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sym typeface="+mn-ea"/>
              </a:rPr>
              <a:t>日光灯电路的安装与设计</a:t>
            </a:r>
            <a:endParaRPr lang="zh-CN" altLang="en-US" sz="4000"/>
          </a:p>
        </p:txBody>
      </p:sp>
      <p:sp>
        <p:nvSpPr>
          <p:cNvPr id="11" name="文本框 10"/>
          <p:cNvSpPr txBox="1"/>
          <p:nvPr/>
        </p:nvSpPr>
        <p:spPr>
          <a:xfrm>
            <a:off x="1982470" y="3545205"/>
            <a:ext cx="5955030" cy="46037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单元3</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电阻元件、</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电感元件与电容元件</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0" name="Text Box 31"/>
          <p:cNvSpPr txBox="1">
            <a:spLocks noChangeArrowheads="1"/>
          </p:cNvSpPr>
          <p:nvPr/>
        </p:nvSpPr>
        <p:spPr bwMode="auto">
          <a:xfrm>
            <a:off x="719848" y="1923004"/>
            <a:ext cx="8061770" cy="2430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25000"/>
              </a:spcBef>
            </a:pPr>
            <a:r>
              <a:rPr kumimoji="1" lang="zh-CN" altLang="en-US" b="1" dirty="0">
                <a:solidFill>
                  <a:srgbClr val="000000"/>
                </a:solidFill>
                <a:latin typeface="黑体" panose="02010609060101010101" pitchFamily="49" charset="-122"/>
                <a:ea typeface="黑体" panose="02010609060101010101" pitchFamily="49" charset="-122"/>
                <a:cs typeface="黑体" panose="02010609060101010101" pitchFamily="49" charset="-122"/>
              </a:rPr>
              <a:t>结论：</a:t>
            </a:r>
            <a:endParaRPr kumimoji="1" lang="zh-CN" altLang="en-US"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eaLnBrk="1" hangingPunct="1">
              <a:spcBef>
                <a:spcPct val="25000"/>
              </a:spcBef>
            </a:pPr>
            <a:r>
              <a:rPr kumimoji="1" lang="zh-CN" altLang="en-US"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kumimoji="1" lang="en-US" altLang="zh-CN" b="1" dirty="0">
                <a:solidFill>
                  <a:srgbClr val="000000"/>
                </a:solidFill>
                <a:latin typeface="黑体" panose="02010609060101010101" pitchFamily="49" charset="-122"/>
                <a:ea typeface="黑体" panose="02010609060101010101" pitchFamily="49" charset="-122"/>
                <a:cs typeface="黑体" panose="02010609060101010101" pitchFamily="49" charset="-122"/>
              </a:rPr>
              <a:t>1</a:t>
            </a:r>
            <a:r>
              <a:rPr kumimoji="1" lang="zh-CN" altLang="en-US" b="1" dirty="0">
                <a:solidFill>
                  <a:srgbClr val="000000"/>
                </a:solidFill>
                <a:latin typeface="黑体" panose="02010609060101010101" pitchFamily="49" charset="-122"/>
                <a:ea typeface="黑体" panose="02010609060101010101" pitchFamily="49" charset="-122"/>
                <a:cs typeface="黑体" panose="02010609060101010101" pitchFamily="49" charset="-122"/>
              </a:rPr>
              <a:t>）电流变化率越大，两端电压越大</a:t>
            </a:r>
            <a:endParaRPr kumimoji="1" lang="zh-CN" altLang="en-US"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eaLnBrk="1" hangingPunct="1">
              <a:spcBef>
                <a:spcPct val="25000"/>
              </a:spcBef>
            </a:pPr>
            <a:r>
              <a:rPr kumimoji="1" lang="zh-CN" altLang="en-US"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kumimoji="1" lang="en-US" altLang="zh-CN" b="1" dirty="0">
                <a:solidFill>
                  <a:srgbClr val="000000"/>
                </a:solidFill>
                <a:latin typeface="黑体" panose="02010609060101010101" pitchFamily="49" charset="-122"/>
                <a:ea typeface="黑体" panose="02010609060101010101" pitchFamily="49" charset="-122"/>
                <a:cs typeface="黑体" panose="02010609060101010101" pitchFamily="49" charset="-122"/>
              </a:rPr>
              <a:t>2</a:t>
            </a:r>
            <a:r>
              <a:rPr kumimoji="1" lang="zh-CN" altLang="en-US" b="1" dirty="0">
                <a:solidFill>
                  <a:srgbClr val="000000"/>
                </a:solidFill>
                <a:latin typeface="黑体" panose="02010609060101010101" pitchFamily="49" charset="-122"/>
                <a:ea typeface="黑体" panose="02010609060101010101" pitchFamily="49" charset="-122"/>
                <a:cs typeface="黑体" panose="02010609060101010101" pitchFamily="49" charset="-122"/>
              </a:rPr>
              <a:t>）电流变化率越大，阻碍作用越大</a:t>
            </a:r>
            <a:endParaRPr kumimoji="1" lang="zh-CN" altLang="en-US"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eaLnBrk="1" hangingPunct="1">
              <a:spcBef>
                <a:spcPct val="25000"/>
              </a:spcBef>
            </a:pPr>
            <a:r>
              <a:rPr kumimoji="1" lang="zh-CN" altLang="en-US" b="1" dirty="0">
                <a:solidFill>
                  <a:srgbClr val="000000"/>
                </a:solidFill>
                <a:latin typeface="黑体" panose="02010609060101010101" pitchFamily="49" charset="-122"/>
                <a:ea typeface="黑体" panose="02010609060101010101" pitchFamily="49" charset="-122"/>
                <a:cs typeface="黑体" panose="02010609060101010101" pitchFamily="49" charset="-122"/>
              </a:rPr>
              <a:t> ★ 电感器具有“通直流、阻交流”的特性</a:t>
            </a:r>
            <a:endParaRPr kumimoji="1" lang="zh-CN" altLang="en-US"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a:spLocks noGrp="1"/>
          </p:cNvSpPr>
          <p:nvPr>
            <p:custDataLst>
              <p:tags r:id="rId2"/>
            </p:custDataLst>
          </p:nvPr>
        </p:nvSpPr>
        <p:spPr>
          <a:xfrm>
            <a:off x="190500" y="819785"/>
            <a:ext cx="2397125" cy="63182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二</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电感元件</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7780" y="242570"/>
            <a:ext cx="9132570" cy="732155"/>
            <a:chOff x="28" y="382"/>
            <a:chExt cx="14382" cy="1153"/>
          </a:xfrm>
        </p:grpSpPr>
        <p:sp>
          <p:nvSpPr>
            <p:cNvPr id="3" name="文本框 2"/>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5" name="组合 4"/>
            <p:cNvGrpSpPr/>
            <p:nvPr/>
          </p:nvGrpSpPr>
          <p:grpSpPr>
            <a:xfrm>
              <a:off x="6546" y="653"/>
              <a:ext cx="7864" cy="640"/>
              <a:chOff x="6546" y="653"/>
              <a:chExt cx="7864" cy="640"/>
            </a:xfrm>
          </p:grpSpPr>
          <p:grpSp>
            <p:nvGrpSpPr>
              <p:cNvPr id="6" name="组合 5"/>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文本框 6"/>
          <p:cNvSpPr txBox="1">
            <a:spLocks noChangeArrowheads="1"/>
          </p:cNvSpPr>
          <p:nvPr>
            <p:custDataLst>
              <p:tags r:id="rId2"/>
            </p:custDataLst>
          </p:nvPr>
        </p:nvSpPr>
        <p:spPr bwMode="auto">
          <a:xfrm>
            <a:off x="425450" y="1311441"/>
            <a:ext cx="4605337"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b="1" dirty="0">
                <a:solidFill>
                  <a:schemeClr val="dk1"/>
                </a:solidFill>
                <a:latin typeface="黑体" panose="02010609060101010101" pitchFamily="49" charset="-122"/>
                <a:ea typeface="黑体" panose="02010609060101010101" pitchFamily="49" charset="-122"/>
              </a:rPr>
              <a:t>三、电感元件（储能）</a:t>
            </a:r>
            <a:endParaRPr lang="zh-CN" altLang="en-US" sz="2800" b="1" dirty="0">
              <a:solidFill>
                <a:schemeClr val="dk1"/>
              </a:solidFill>
              <a:latin typeface="黑体" panose="02010609060101010101" pitchFamily="49" charset="-122"/>
              <a:ea typeface="黑体" panose="02010609060101010101" pitchFamily="49" charset="-122"/>
            </a:endParaRPr>
          </a:p>
        </p:txBody>
      </p:sp>
      <p:sp>
        <p:nvSpPr>
          <p:cNvPr id="19" name="Rectangle 12"/>
          <p:cNvSpPr>
            <a:spLocks noChangeArrowheads="1"/>
          </p:cNvSpPr>
          <p:nvPr/>
        </p:nvSpPr>
        <p:spPr bwMode="auto">
          <a:xfrm>
            <a:off x="2414736" y="1966429"/>
            <a:ext cx="1607820" cy="521970"/>
          </a:xfrm>
          <a:prstGeom prst="rect">
            <a:avLst/>
          </a:prstGeom>
          <a:noFill/>
          <a:ln w="9525">
            <a:noFill/>
            <a:miter lim="800000"/>
          </a:ln>
          <a:effectLst/>
        </p:spPr>
        <p:txBody>
          <a:bodyPr wrap="none">
            <a:spAutoFit/>
          </a:bodyPr>
          <a:lstStyle/>
          <a:p>
            <a:pPr eaLnBrk="1" hangingPunct="1"/>
            <a:r>
              <a:rPr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磁场能：</a:t>
            </a:r>
            <a:endParaRPr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graphicFrame>
        <p:nvGraphicFramePr>
          <p:cNvPr id="4" name="对象 3"/>
          <p:cNvGraphicFramePr>
            <a:graphicFrameLocks noChangeAspect="1"/>
          </p:cNvGraphicFramePr>
          <p:nvPr/>
        </p:nvGraphicFramePr>
        <p:xfrm>
          <a:off x="4710112" y="1639795"/>
          <a:ext cx="1676400" cy="957263"/>
        </p:xfrm>
        <a:graphic>
          <a:graphicData uri="http://schemas.openxmlformats.org/presentationml/2006/ole">
            <mc:AlternateContent xmlns:mc="http://schemas.openxmlformats.org/markup-compatibility/2006">
              <mc:Choice xmlns:v="urn:schemas-microsoft-com:vml" Requires="v">
                <p:oleObj spid="_x0000_s2" name="公式" r:id="rId3" imgW="673100" imgH="393700" progId="Equation.3">
                  <p:embed/>
                </p:oleObj>
              </mc:Choice>
              <mc:Fallback>
                <p:oleObj name="公式" r:id="rId3" imgW="673100" imgH="39370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0112" y="1639795"/>
                        <a:ext cx="1676400" cy="957263"/>
                      </a:xfrm>
                      <a:prstGeom prst="rect">
                        <a:avLst/>
                      </a:prstGeom>
                      <a:solidFill>
                        <a:srgbClr val="FFC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 name="Rectangle 10"/>
          <p:cNvSpPr>
            <a:spLocks noChangeArrowheads="1"/>
          </p:cNvSpPr>
          <p:nvPr>
            <p:custDataLst>
              <p:tags r:id="rId5"/>
            </p:custDataLst>
          </p:nvPr>
        </p:nvSpPr>
        <p:spPr bwMode="auto">
          <a:xfrm>
            <a:off x="488809" y="2801566"/>
            <a:ext cx="8146606" cy="29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eaLnBrk="1" hangingPunct="1"/>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电感将电能转换为磁场能储存在线圈中，当电流增大时，磁场能增大，电感元件从电源取用电能；当电流减小时，磁场能减小，电感元件向电源放还能量。</a:t>
            </a:r>
            <a:endPar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电感元件某一时刻所储存的能量，只与这一时刻的电流大小有关，与电流变化率无关，只要电感中有电流存在， 就储有能量。</a:t>
            </a: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3" name="Rectangle 2"/>
          <p:cNvSpPr>
            <a:spLocks noGrp="1"/>
          </p:cNvSpPr>
          <p:nvPr>
            <p:custDataLst>
              <p:tags r:id="rId6"/>
            </p:custDataLst>
          </p:nvPr>
        </p:nvSpPr>
        <p:spPr>
          <a:xfrm>
            <a:off x="190500" y="819785"/>
            <a:ext cx="2397125" cy="63182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二</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电感元件</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5" name="组合 4"/>
          <p:cNvGrpSpPr/>
          <p:nvPr/>
        </p:nvGrpSpPr>
        <p:grpSpPr>
          <a:xfrm>
            <a:off x="17780" y="242570"/>
            <a:ext cx="9132570" cy="732155"/>
            <a:chOff x="28" y="382"/>
            <a:chExt cx="14382" cy="1153"/>
          </a:xfrm>
        </p:grpSpPr>
        <p:sp>
          <p:nvSpPr>
            <p:cNvPr id="6" name="文本框 5"/>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8" name="组合 7"/>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7"/>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9" name="Rectangle 3"/>
          <p:cNvSpPr txBox="1">
            <a:spLocks noChangeArrowheads="1"/>
          </p:cNvSpPr>
          <p:nvPr>
            <p:custDataLst>
              <p:tags r:id="rId2"/>
            </p:custDataLst>
          </p:nvPr>
        </p:nvSpPr>
        <p:spPr bwMode="auto">
          <a:xfrm>
            <a:off x="437039" y="1356400"/>
            <a:ext cx="82296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sz="2800" b="1" dirty="0">
                <a:solidFill>
                  <a:schemeClr val="dk1">
                    <a:lumMod val="85000"/>
                    <a:lumOff val="15000"/>
                  </a:schemeClr>
                </a:solidFill>
                <a:latin typeface="黑体" panose="02010609060101010101" pitchFamily="49" charset="-122"/>
                <a:ea typeface="黑体" panose="02010609060101010101" pitchFamily="49" charset="-122"/>
              </a:rPr>
              <a:t>电容元件又称电容器（简称电容），它是由两个金属板中间隔以绝缘介质构成。</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20" name="Text Box 4"/>
          <p:cNvSpPr txBox="1">
            <a:spLocks noChangeArrowheads="1"/>
          </p:cNvSpPr>
          <p:nvPr/>
        </p:nvSpPr>
        <p:spPr bwMode="auto">
          <a:xfrm>
            <a:off x="571500" y="2344103"/>
            <a:ext cx="216058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1.</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电容器</a:t>
            </a:r>
            <a:endPar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22" name="Rectangle 15" descr="深色上对角线"/>
          <p:cNvSpPr>
            <a:spLocks noChangeArrowheads="1"/>
          </p:cNvSpPr>
          <p:nvPr>
            <p:custDataLst>
              <p:tags r:id="rId3"/>
            </p:custDataLst>
          </p:nvPr>
        </p:nvSpPr>
        <p:spPr bwMode="auto">
          <a:xfrm>
            <a:off x="1014095" y="3699510"/>
            <a:ext cx="1258570" cy="460375"/>
          </a:xfrm>
          <a:prstGeom prst="rect">
            <a:avLst/>
          </a:prstGeom>
          <a:blipFill dpi="0" rotWithShape="0">
            <a:blip r:embed="rId4"/>
            <a:srcRect/>
            <a:tile tx="0" ty="0" sx="100000" sy="100000" flip="none" algn="tl"/>
          </a:blipFill>
          <a:ln w="12700">
            <a:solidFill>
              <a:schemeClr val="accent2"/>
            </a:solidFill>
            <a:miter lim="800000"/>
          </a:ln>
        </p:spPr>
        <p:txBody>
          <a:bodyPr anchor="ctr">
            <a:spAutoFit/>
          </a:bodyPr>
          <a:lstStyle/>
          <a:p>
            <a:pPr eaLnBrk="1" hangingPunct="1"/>
            <a:endParaRPr kumimoji="1" lang="zh-CN" altLang="en-US" sz="2400">
              <a:solidFill>
                <a:schemeClr val="dk1"/>
              </a:solidFill>
              <a:latin typeface="黑体" panose="02010609060101010101" pitchFamily="49" charset="-122"/>
              <a:ea typeface="黑体" panose="02010609060101010101" pitchFamily="49" charset="-122"/>
            </a:endParaRPr>
          </a:p>
        </p:txBody>
      </p:sp>
      <p:sp>
        <p:nvSpPr>
          <p:cNvPr id="23" name="Line 16"/>
          <p:cNvSpPr>
            <a:spLocks noChangeShapeType="1"/>
          </p:cNvSpPr>
          <p:nvPr>
            <p:custDataLst>
              <p:tags r:id="rId5"/>
            </p:custDataLst>
          </p:nvPr>
        </p:nvSpPr>
        <p:spPr bwMode="auto">
          <a:xfrm>
            <a:off x="1014095" y="3491230"/>
            <a:ext cx="309880" cy="368300"/>
          </a:xfrm>
          <a:prstGeom prst="line">
            <a:avLst/>
          </a:prstGeom>
          <a:noFill/>
          <a:ln w="25400">
            <a:solidFill>
              <a:schemeClr val="dk1"/>
            </a:solidFill>
            <a:round/>
          </a:ln>
          <a:extLst>
            <a:ext uri="{909E8E84-426E-40DD-AFC4-6F175D3DCCD1}">
              <a14:hiddenFill xmlns:a14="http://schemas.microsoft.com/office/drawing/2010/main">
                <a:noFill/>
              </a14:hiddenFill>
            </a:ext>
          </a:extLst>
        </p:spPr>
        <p:txBody>
          <a:bodyPr wrap="none" anchor="ctr">
            <a:spAutoFit/>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4" name="Line 17"/>
          <p:cNvSpPr>
            <a:spLocks noChangeShapeType="1"/>
          </p:cNvSpPr>
          <p:nvPr>
            <p:custDataLst>
              <p:tags r:id="rId6"/>
            </p:custDataLst>
          </p:nvPr>
        </p:nvSpPr>
        <p:spPr bwMode="auto">
          <a:xfrm>
            <a:off x="1014095" y="3999230"/>
            <a:ext cx="309880" cy="368300"/>
          </a:xfrm>
          <a:prstGeom prst="line">
            <a:avLst/>
          </a:prstGeom>
          <a:noFill/>
          <a:ln w="25400">
            <a:solidFill>
              <a:schemeClr val="dk1"/>
            </a:solidFill>
            <a:round/>
          </a:ln>
          <a:extLst>
            <a:ext uri="{909E8E84-426E-40DD-AFC4-6F175D3DCCD1}">
              <a14:hiddenFill xmlns:a14="http://schemas.microsoft.com/office/drawing/2010/main">
                <a:noFill/>
              </a14:hiddenFill>
            </a:ext>
          </a:extLst>
        </p:spPr>
        <p:txBody>
          <a:bodyPr wrap="none" anchor="ctr">
            <a:spAutoFit/>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5" name="Text Box 18"/>
          <p:cNvSpPr txBox="1">
            <a:spLocks noChangeArrowheads="1"/>
          </p:cNvSpPr>
          <p:nvPr>
            <p:custDataLst>
              <p:tags r:id="rId7"/>
            </p:custDataLst>
          </p:nvPr>
        </p:nvSpPr>
        <p:spPr bwMode="auto">
          <a:xfrm>
            <a:off x="850900" y="3210878"/>
            <a:ext cx="158686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600" b="1" dirty="0">
                <a:solidFill>
                  <a:schemeClr val="accent2"/>
                </a:solidFill>
                <a:latin typeface="黑体" panose="02010609060101010101" pitchFamily="49" charset="-122"/>
                <a:ea typeface="黑体" panose="02010609060101010101" pitchFamily="49" charset="-122"/>
              </a:rPr>
              <a:t>+  +  +  +</a:t>
            </a:r>
            <a:endParaRPr kumimoji="1" lang="en-US" altLang="zh-CN" sz="2600" b="1" dirty="0">
              <a:solidFill>
                <a:schemeClr val="accent2"/>
              </a:solidFill>
              <a:latin typeface="黑体" panose="02010609060101010101" pitchFamily="49" charset="-122"/>
              <a:ea typeface="黑体" panose="02010609060101010101" pitchFamily="49" charset="-122"/>
            </a:endParaRPr>
          </a:p>
        </p:txBody>
      </p:sp>
      <p:sp>
        <p:nvSpPr>
          <p:cNvPr id="26" name="Text Box 19"/>
          <p:cNvSpPr txBox="1">
            <a:spLocks noChangeArrowheads="1"/>
          </p:cNvSpPr>
          <p:nvPr>
            <p:custDataLst>
              <p:tags r:id="rId8"/>
            </p:custDataLst>
          </p:nvPr>
        </p:nvSpPr>
        <p:spPr bwMode="auto">
          <a:xfrm>
            <a:off x="850900" y="3882708"/>
            <a:ext cx="1586865" cy="891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600" b="1">
                <a:solidFill>
                  <a:schemeClr val="accent2"/>
                </a:solidFill>
                <a:latin typeface="黑体" panose="02010609060101010101" pitchFamily="49" charset="-122"/>
                <a:ea typeface="黑体" panose="02010609060101010101" pitchFamily="49" charset="-122"/>
              </a:rPr>
              <a:t>–  –  –  –</a:t>
            </a:r>
            <a:endParaRPr kumimoji="1" lang="en-US" altLang="zh-CN" sz="2600" b="1">
              <a:solidFill>
                <a:schemeClr val="accent2"/>
              </a:solidFill>
              <a:latin typeface="黑体" panose="02010609060101010101" pitchFamily="49" charset="-122"/>
              <a:ea typeface="黑体" panose="02010609060101010101" pitchFamily="49" charset="-122"/>
            </a:endParaRPr>
          </a:p>
        </p:txBody>
      </p:sp>
      <p:sp>
        <p:nvSpPr>
          <p:cNvPr id="27" name="Line 20"/>
          <p:cNvSpPr>
            <a:spLocks noChangeShapeType="1"/>
          </p:cNvSpPr>
          <p:nvPr>
            <p:custDataLst>
              <p:tags r:id="rId9"/>
            </p:custDataLst>
          </p:nvPr>
        </p:nvSpPr>
        <p:spPr bwMode="auto">
          <a:xfrm>
            <a:off x="1651635" y="3201353"/>
            <a:ext cx="309880" cy="368300"/>
          </a:xfrm>
          <a:prstGeom prst="line">
            <a:avLst/>
          </a:prstGeom>
          <a:noFill/>
          <a:ln w="12700">
            <a:solidFill>
              <a:srgbClr val="000000"/>
            </a:solidFill>
            <a:round/>
          </a:ln>
          <a:extLst>
            <a:ext uri="{909E8E84-426E-40DD-AFC4-6F175D3DCCD1}">
              <a14:hiddenFill xmlns:a14="http://schemas.microsoft.com/office/drawing/2010/main">
                <a:noFill/>
              </a14:hiddenFill>
            </a:ext>
          </a:extLst>
        </p:spPr>
        <p:txBody>
          <a:bodyPr wrap="none" anchor="ctr">
            <a:spAutoFit/>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8" name="Line 21"/>
          <p:cNvSpPr>
            <a:spLocks noChangeShapeType="1"/>
          </p:cNvSpPr>
          <p:nvPr>
            <p:custDataLst>
              <p:tags r:id="rId10"/>
            </p:custDataLst>
          </p:nvPr>
        </p:nvSpPr>
        <p:spPr bwMode="auto">
          <a:xfrm>
            <a:off x="1651635" y="4325620"/>
            <a:ext cx="309880" cy="368300"/>
          </a:xfrm>
          <a:prstGeom prst="line">
            <a:avLst/>
          </a:prstGeom>
          <a:noFill/>
          <a:ln w="12700">
            <a:solidFill>
              <a:srgbClr val="000000"/>
            </a:solidFill>
            <a:round/>
          </a:ln>
          <a:extLst>
            <a:ext uri="{909E8E84-426E-40DD-AFC4-6F175D3DCCD1}">
              <a14:hiddenFill xmlns:a14="http://schemas.microsoft.com/office/drawing/2010/main">
                <a:noFill/>
              </a14:hiddenFill>
            </a:ext>
          </a:extLst>
        </p:spPr>
        <p:txBody>
          <a:bodyPr wrap="none" anchor="ctr">
            <a:spAutoFit/>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1" name="Text Box 22"/>
          <p:cNvSpPr txBox="1">
            <a:spLocks noChangeArrowheads="1"/>
          </p:cNvSpPr>
          <p:nvPr>
            <p:custDataLst>
              <p:tags r:id="rId11"/>
            </p:custDataLst>
          </p:nvPr>
        </p:nvSpPr>
        <p:spPr bwMode="auto">
          <a:xfrm>
            <a:off x="2040890" y="3210878"/>
            <a:ext cx="1186180"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600" b="1">
                <a:solidFill>
                  <a:schemeClr val="accent2"/>
                </a:solidFill>
                <a:latin typeface="黑体" panose="02010609060101010101" pitchFamily="49" charset="-122"/>
                <a:ea typeface="黑体" panose="02010609060101010101" pitchFamily="49" charset="-122"/>
              </a:rPr>
              <a:t>+</a:t>
            </a:r>
            <a:r>
              <a:rPr kumimoji="1" lang="en-US" altLang="zh-CN" sz="2600" b="1" i="1">
                <a:solidFill>
                  <a:schemeClr val="accent2"/>
                </a:solidFill>
                <a:latin typeface="黑体" panose="02010609060101010101" pitchFamily="49" charset="-122"/>
                <a:ea typeface="黑体" panose="02010609060101010101" pitchFamily="49" charset="-122"/>
              </a:rPr>
              <a:t>q</a:t>
            </a:r>
            <a:endParaRPr kumimoji="1" lang="en-US" altLang="zh-CN" sz="2600" b="1" i="1">
              <a:solidFill>
                <a:schemeClr val="accent2"/>
              </a:solidFill>
              <a:latin typeface="黑体" panose="02010609060101010101" pitchFamily="49" charset="-122"/>
              <a:ea typeface="黑体" panose="02010609060101010101" pitchFamily="49" charset="-122"/>
            </a:endParaRPr>
          </a:p>
        </p:txBody>
      </p:sp>
      <p:sp>
        <p:nvSpPr>
          <p:cNvPr id="32" name="Text Box 23"/>
          <p:cNvSpPr txBox="1">
            <a:spLocks noChangeArrowheads="1"/>
          </p:cNvSpPr>
          <p:nvPr>
            <p:custDataLst>
              <p:tags r:id="rId12"/>
            </p:custDataLst>
          </p:nvPr>
        </p:nvSpPr>
        <p:spPr bwMode="auto">
          <a:xfrm>
            <a:off x="2040890" y="4082733"/>
            <a:ext cx="1186180"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600" b="1">
                <a:solidFill>
                  <a:schemeClr val="accent2"/>
                </a:solidFill>
                <a:latin typeface="黑体" panose="02010609060101010101" pitchFamily="49" charset="-122"/>
                <a:ea typeface="黑体" panose="02010609060101010101" pitchFamily="49" charset="-122"/>
              </a:rPr>
              <a:t>–</a:t>
            </a:r>
            <a:r>
              <a:rPr kumimoji="1" lang="en-US" altLang="zh-CN" sz="2600" b="1" i="1">
                <a:solidFill>
                  <a:schemeClr val="accent2"/>
                </a:solidFill>
                <a:latin typeface="黑体" panose="02010609060101010101" pitchFamily="49" charset="-122"/>
                <a:ea typeface="黑体" panose="02010609060101010101" pitchFamily="49" charset="-122"/>
              </a:rPr>
              <a:t>q</a:t>
            </a:r>
            <a:endParaRPr kumimoji="1" lang="en-US" altLang="zh-CN" sz="2600" b="1" i="1">
              <a:solidFill>
                <a:schemeClr val="accent2"/>
              </a:solidFill>
              <a:latin typeface="黑体" panose="02010609060101010101" pitchFamily="49" charset="-122"/>
              <a:ea typeface="黑体" panose="02010609060101010101" pitchFamily="49" charset="-122"/>
            </a:endParaRPr>
          </a:p>
        </p:txBody>
      </p:sp>
      <p:sp>
        <p:nvSpPr>
          <p:cNvPr id="33" name="Text Box 50"/>
          <p:cNvSpPr txBox="1">
            <a:spLocks noChangeArrowheads="1"/>
          </p:cNvSpPr>
          <p:nvPr>
            <p:custDataLst>
              <p:tags r:id="rId13"/>
            </p:custDataLst>
          </p:nvPr>
        </p:nvSpPr>
        <p:spPr bwMode="auto">
          <a:xfrm>
            <a:off x="2579688" y="3756025"/>
            <a:ext cx="143986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chemeClr val="accent2"/>
                </a:solidFill>
                <a:latin typeface="黑体" panose="02010609060101010101" pitchFamily="49" charset="-122"/>
                <a:ea typeface="黑体" panose="02010609060101010101" pitchFamily="49" charset="-122"/>
              </a:rPr>
              <a:t>绝缘物质</a:t>
            </a:r>
            <a:endParaRPr kumimoji="1" lang="zh-CN" altLang="en-US" sz="2400" b="1" dirty="0">
              <a:solidFill>
                <a:schemeClr val="accent2"/>
              </a:solidFill>
              <a:latin typeface="黑体" panose="02010609060101010101" pitchFamily="49" charset="-122"/>
              <a:ea typeface="黑体" panose="02010609060101010101" pitchFamily="49" charset="-122"/>
            </a:endParaRPr>
          </a:p>
        </p:txBody>
      </p:sp>
      <p:sp>
        <p:nvSpPr>
          <p:cNvPr id="34" name="Text Box 3"/>
          <p:cNvSpPr txBox="1">
            <a:spLocks noChangeArrowheads="1"/>
          </p:cNvSpPr>
          <p:nvPr/>
        </p:nvSpPr>
        <p:spPr bwMode="auto">
          <a:xfrm>
            <a:off x="5262563" y="2329815"/>
            <a:ext cx="26606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2.</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电路符号</a:t>
            </a:r>
            <a:endPar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36" name="Text Box 6"/>
          <p:cNvSpPr txBox="1">
            <a:spLocks noChangeArrowheads="1"/>
          </p:cNvSpPr>
          <p:nvPr>
            <p:custDataLst>
              <p:tags r:id="rId14"/>
            </p:custDataLst>
          </p:nvPr>
        </p:nvSpPr>
        <p:spPr bwMode="auto">
          <a:xfrm>
            <a:off x="6554470" y="3077210"/>
            <a:ext cx="35242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r>
              <a:rPr kumimoji="1" lang="en-US" altLang="zh-CN" sz="2600" b="1" i="1">
                <a:solidFill>
                  <a:schemeClr val="accent2"/>
                </a:solidFill>
                <a:latin typeface="黑体" panose="02010609060101010101" pitchFamily="49" charset="-122"/>
                <a:ea typeface="黑体" panose="02010609060101010101" pitchFamily="49" charset="-122"/>
              </a:rPr>
              <a:t>C</a:t>
            </a:r>
            <a:endParaRPr kumimoji="1" lang="en-US" altLang="zh-CN" sz="2600" b="1" i="1">
              <a:solidFill>
                <a:schemeClr val="accent2"/>
              </a:solidFill>
              <a:latin typeface="黑体" panose="02010609060101010101" pitchFamily="49" charset="-122"/>
              <a:ea typeface="黑体" panose="02010609060101010101" pitchFamily="49" charset="-122"/>
            </a:endParaRPr>
          </a:p>
        </p:txBody>
      </p:sp>
      <p:sp>
        <p:nvSpPr>
          <p:cNvPr id="37" name="Line 7"/>
          <p:cNvSpPr>
            <a:spLocks noChangeShapeType="1"/>
          </p:cNvSpPr>
          <p:nvPr>
            <p:custDataLst>
              <p:tags r:id="rId15"/>
            </p:custDataLst>
          </p:nvPr>
        </p:nvSpPr>
        <p:spPr bwMode="auto">
          <a:xfrm flipH="1" flipV="1">
            <a:off x="5705475" y="3898265"/>
            <a:ext cx="929640" cy="0"/>
          </a:xfrm>
          <a:prstGeom prst="line">
            <a:avLst/>
          </a:prstGeom>
          <a:noFill/>
          <a:ln w="38100" cap="sq">
            <a:solidFill>
              <a:schemeClr val="dk1"/>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8" name="Line 8"/>
          <p:cNvSpPr>
            <a:spLocks noChangeShapeType="1"/>
          </p:cNvSpPr>
          <p:nvPr>
            <p:custDataLst>
              <p:tags r:id="rId16"/>
            </p:custDataLst>
          </p:nvPr>
        </p:nvSpPr>
        <p:spPr bwMode="auto">
          <a:xfrm>
            <a:off x="6808470" y="3898265"/>
            <a:ext cx="986155" cy="0"/>
          </a:xfrm>
          <a:prstGeom prst="line">
            <a:avLst/>
          </a:prstGeom>
          <a:noFill/>
          <a:ln w="28575" cap="sq">
            <a:solidFill>
              <a:schemeClr val="dk1"/>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9" name="Oval 9"/>
          <p:cNvSpPr>
            <a:spLocks noChangeArrowheads="1"/>
          </p:cNvSpPr>
          <p:nvPr>
            <p:custDataLst>
              <p:tags r:id="rId17"/>
            </p:custDataLst>
          </p:nvPr>
        </p:nvSpPr>
        <p:spPr bwMode="auto">
          <a:xfrm>
            <a:off x="5595620" y="3601053"/>
            <a:ext cx="109220" cy="604583"/>
          </a:xfrm>
          <a:prstGeom prst="ellipse">
            <a:avLst/>
          </a:prstGeom>
          <a:noFill/>
          <a:ln w="38100">
            <a:solidFill>
              <a:schemeClr val="dk1"/>
            </a:solidFill>
            <a:round/>
          </a:ln>
          <a:extLst>
            <a:ext uri="{909E8E84-426E-40DD-AFC4-6F175D3DCCD1}">
              <a14:hiddenFill xmlns:a14="http://schemas.microsoft.com/office/drawing/2010/main">
                <a:solidFill>
                  <a:srgbClr val="FFFFFF"/>
                </a:solidFill>
              </a14:hiddenFill>
            </a:ext>
          </a:extLst>
        </p:spPr>
        <p:txBody>
          <a:bodyPr anchor="ctr">
            <a:spAutoFit/>
          </a:bodyPr>
          <a:lstStyle/>
          <a:p>
            <a:pPr eaLnBrk="1" hangingPunct="1"/>
            <a:endParaRPr kumimoji="1" lang="zh-CN" altLang="en-US" sz="2400">
              <a:solidFill>
                <a:schemeClr val="dk1"/>
              </a:solidFill>
              <a:latin typeface="黑体" panose="02010609060101010101" pitchFamily="49" charset="-122"/>
              <a:ea typeface="黑体" panose="02010609060101010101" pitchFamily="49" charset="-122"/>
            </a:endParaRPr>
          </a:p>
        </p:txBody>
      </p:sp>
      <p:sp>
        <p:nvSpPr>
          <p:cNvPr id="40" name="Oval 10"/>
          <p:cNvSpPr>
            <a:spLocks noChangeArrowheads="1"/>
          </p:cNvSpPr>
          <p:nvPr>
            <p:custDataLst>
              <p:tags r:id="rId18"/>
            </p:custDataLst>
          </p:nvPr>
        </p:nvSpPr>
        <p:spPr bwMode="auto">
          <a:xfrm>
            <a:off x="7794625" y="3601053"/>
            <a:ext cx="109220" cy="604583"/>
          </a:xfrm>
          <a:prstGeom prst="ellipse">
            <a:avLst/>
          </a:prstGeom>
          <a:noFill/>
          <a:ln w="38100">
            <a:solidFill>
              <a:schemeClr val="dk1"/>
            </a:solidFill>
            <a:round/>
          </a:ln>
          <a:extLst>
            <a:ext uri="{909E8E84-426E-40DD-AFC4-6F175D3DCCD1}">
              <a14:hiddenFill xmlns:a14="http://schemas.microsoft.com/office/drawing/2010/main">
                <a:solidFill>
                  <a:srgbClr val="FFFFFF"/>
                </a:solidFill>
              </a14:hiddenFill>
            </a:ext>
          </a:extLst>
        </p:spPr>
        <p:txBody>
          <a:bodyPr anchor="ctr">
            <a:spAutoFit/>
          </a:bodyPr>
          <a:lstStyle/>
          <a:p>
            <a:pPr eaLnBrk="1" hangingPunct="1"/>
            <a:endParaRPr kumimoji="1" lang="zh-CN" altLang="en-US" sz="2400">
              <a:solidFill>
                <a:schemeClr val="dk1"/>
              </a:solidFill>
              <a:latin typeface="黑体" panose="02010609060101010101" pitchFamily="49" charset="-122"/>
              <a:ea typeface="黑体" panose="02010609060101010101" pitchFamily="49" charset="-122"/>
            </a:endParaRPr>
          </a:p>
        </p:txBody>
      </p:sp>
      <p:sp>
        <p:nvSpPr>
          <p:cNvPr id="42" name="Line 12"/>
          <p:cNvSpPr>
            <a:spLocks noChangeShapeType="1"/>
          </p:cNvSpPr>
          <p:nvPr>
            <p:custDataLst>
              <p:tags r:id="rId19"/>
            </p:custDataLst>
          </p:nvPr>
        </p:nvSpPr>
        <p:spPr bwMode="auto">
          <a:xfrm>
            <a:off x="6635115" y="3705225"/>
            <a:ext cx="309880" cy="368300"/>
          </a:xfrm>
          <a:prstGeom prst="line">
            <a:avLst/>
          </a:prstGeom>
          <a:noFill/>
          <a:ln w="57150">
            <a:solidFill>
              <a:schemeClr val="dk1"/>
            </a:solidFill>
            <a:round/>
          </a:ln>
          <a:extLst>
            <a:ext uri="{909E8E84-426E-40DD-AFC4-6F175D3DCCD1}">
              <a14:hiddenFill xmlns:a14="http://schemas.microsoft.com/office/drawing/2010/main">
                <a:noFill/>
              </a14:hiddenFill>
            </a:ext>
          </a:extLst>
        </p:spPr>
        <p:txBody>
          <a:bodyPr wrap="none" anchor="ctr">
            <a:spAutoFit/>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3" name="Line 13"/>
          <p:cNvSpPr>
            <a:spLocks noChangeShapeType="1"/>
          </p:cNvSpPr>
          <p:nvPr>
            <p:custDataLst>
              <p:tags r:id="rId20"/>
            </p:custDataLst>
          </p:nvPr>
        </p:nvSpPr>
        <p:spPr bwMode="auto">
          <a:xfrm>
            <a:off x="6808470" y="3705225"/>
            <a:ext cx="309880" cy="368300"/>
          </a:xfrm>
          <a:prstGeom prst="line">
            <a:avLst/>
          </a:prstGeom>
          <a:noFill/>
          <a:ln w="57150">
            <a:solidFill>
              <a:schemeClr val="dk1"/>
            </a:solidFill>
            <a:round/>
          </a:ln>
          <a:extLst>
            <a:ext uri="{909E8E84-426E-40DD-AFC4-6F175D3DCCD1}">
              <a14:hiddenFill xmlns:a14="http://schemas.microsoft.com/office/drawing/2010/main">
                <a:noFill/>
              </a14:hiddenFill>
            </a:ext>
          </a:extLst>
        </p:spPr>
        <p:txBody>
          <a:bodyPr wrap="none" anchor="ctr">
            <a:spAutoFit/>
          </a:bodyP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4" name="Text Box 24"/>
          <p:cNvSpPr txBox="1">
            <a:spLocks noChangeArrowheads="1"/>
          </p:cNvSpPr>
          <p:nvPr>
            <p:custDataLst>
              <p:tags r:id="rId21"/>
            </p:custDataLst>
          </p:nvPr>
        </p:nvSpPr>
        <p:spPr bwMode="auto">
          <a:xfrm>
            <a:off x="631825" y="4894421"/>
            <a:ext cx="7746085" cy="1410970"/>
          </a:xfrm>
          <a:prstGeom prst="rect">
            <a:avLst/>
          </a:prstGeom>
          <a:noFill/>
          <a:ln w="9525">
            <a:noFill/>
            <a:miter lim="800000"/>
          </a:ln>
          <a:effectLst/>
        </p:spPr>
        <p:txBody>
          <a:bodyPr wrap="square" lIns="92075" tIns="46038" rIns="92075" bIns="46038" anchor="ctr">
            <a:spAutoFit/>
          </a:bodyPr>
          <a:lstStyle/>
          <a:p>
            <a:pPr eaLnBrk="1" hangingPunct="1">
              <a:lnSpc>
                <a:spcPct val="110000"/>
              </a:lnSpc>
            </a:pPr>
            <a:r>
              <a:rPr lang="zh-CN" altLang="en-US" sz="26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电容两端加电源后，其两个极板上分别聚集起等量异号的电荷，在介质中建立起电场，并储存电场能量的性质。</a:t>
            </a:r>
            <a:endParaRPr lang="zh-CN" altLang="en-US" sz="26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
        <p:nvSpPr>
          <p:cNvPr id="2" name="Rectangle 2"/>
          <p:cNvSpPr>
            <a:spLocks noGrp="1"/>
          </p:cNvSpPr>
          <p:nvPr>
            <p:custDataLst>
              <p:tags r:id="rId22"/>
            </p:custDataLst>
          </p:nvPr>
        </p:nvSpPr>
        <p:spPr>
          <a:xfrm>
            <a:off x="190500" y="819785"/>
            <a:ext cx="2397125" cy="63182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电容元件</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7780" y="242570"/>
            <a:ext cx="9132570" cy="732155"/>
            <a:chOff x="28" y="382"/>
            <a:chExt cx="14382" cy="1153"/>
          </a:xfrm>
        </p:grpSpPr>
        <p:sp>
          <p:nvSpPr>
            <p:cNvPr id="3" name="文本框 2"/>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5" name="组合 4"/>
            <p:cNvGrpSpPr/>
            <p:nvPr/>
          </p:nvGrpSpPr>
          <p:grpSpPr>
            <a:xfrm>
              <a:off x="6546" y="653"/>
              <a:ext cx="7864" cy="640"/>
              <a:chOff x="6546" y="653"/>
              <a:chExt cx="7864" cy="640"/>
            </a:xfrm>
          </p:grpSpPr>
          <p:grpSp>
            <p:nvGrpSpPr>
              <p:cNvPr id="6" name="组合 5"/>
              <p:cNvGrpSpPr/>
              <p:nvPr/>
            </p:nvGrpSpPr>
            <p:grpSpPr>
              <a:xfrm>
                <a:off x="6546" y="653"/>
                <a:ext cx="7865" cy="628"/>
                <a:chOff x="4774" y="800"/>
                <a:chExt cx="7865" cy="628"/>
              </a:xfrm>
            </p:grpSpPr>
            <p:sp>
              <p:nvSpPr>
                <p:cNvPr id="7" name="文本框 6"/>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8" name="文本框 7"/>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1" name="直接连接符 1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left)">
                                      <p:cBhvr>
                                        <p:cTn id="1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utoUpdateAnimBg="0"/>
      <p:bldP spid="33" grpId="0"/>
      <p:bldP spid="34"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Text Box 4"/>
          <p:cNvSpPr txBox="1">
            <a:spLocks noChangeArrowheads="1"/>
          </p:cNvSpPr>
          <p:nvPr/>
        </p:nvSpPr>
        <p:spPr bwMode="auto">
          <a:xfrm>
            <a:off x="314325" y="1377949"/>
            <a:ext cx="5213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3. </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电容元件的电压与电流关系</a:t>
            </a:r>
            <a:endPar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33" name="Line 31"/>
          <p:cNvSpPr>
            <a:spLocks noChangeShapeType="1"/>
          </p:cNvSpPr>
          <p:nvPr>
            <p:custDataLst>
              <p:tags r:id="rId2"/>
            </p:custDataLst>
          </p:nvPr>
        </p:nvSpPr>
        <p:spPr bwMode="auto">
          <a:xfrm flipH="1">
            <a:off x="902970" y="2463165"/>
            <a:ext cx="925830" cy="0"/>
          </a:xfrm>
          <a:prstGeom prst="line">
            <a:avLst/>
          </a:prstGeom>
          <a:noFill/>
          <a:ln w="38100">
            <a:solidFill>
              <a:schemeClr val="dk1"/>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4" name="Line 32"/>
          <p:cNvSpPr>
            <a:spLocks noChangeShapeType="1"/>
          </p:cNvSpPr>
          <p:nvPr>
            <p:custDataLst>
              <p:tags r:id="rId3"/>
            </p:custDataLst>
          </p:nvPr>
        </p:nvSpPr>
        <p:spPr bwMode="auto">
          <a:xfrm flipH="1">
            <a:off x="902970" y="3803650"/>
            <a:ext cx="925830" cy="0"/>
          </a:xfrm>
          <a:prstGeom prst="line">
            <a:avLst/>
          </a:prstGeom>
          <a:noFill/>
          <a:ln w="38100">
            <a:solidFill>
              <a:schemeClr val="dk1"/>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6" name="Line 34"/>
          <p:cNvSpPr>
            <a:spLocks noChangeShapeType="1"/>
          </p:cNvSpPr>
          <p:nvPr>
            <p:custDataLst>
              <p:tags r:id="rId4"/>
            </p:custDataLst>
          </p:nvPr>
        </p:nvSpPr>
        <p:spPr bwMode="auto">
          <a:xfrm>
            <a:off x="1666875" y="3208655"/>
            <a:ext cx="325755" cy="0"/>
          </a:xfrm>
          <a:prstGeom prst="line">
            <a:avLst/>
          </a:prstGeom>
          <a:noFill/>
          <a:ln w="38100">
            <a:solidFill>
              <a:schemeClr val="dk1"/>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7" name="Line 35"/>
          <p:cNvSpPr>
            <a:spLocks noChangeShapeType="1"/>
          </p:cNvSpPr>
          <p:nvPr>
            <p:custDataLst>
              <p:tags r:id="rId5"/>
            </p:custDataLst>
          </p:nvPr>
        </p:nvSpPr>
        <p:spPr bwMode="auto">
          <a:xfrm flipV="1">
            <a:off x="1828800" y="2442845"/>
            <a:ext cx="0" cy="634365"/>
          </a:xfrm>
          <a:prstGeom prst="line">
            <a:avLst/>
          </a:prstGeom>
          <a:noFill/>
          <a:ln w="38100">
            <a:solidFill>
              <a:schemeClr val="dk1"/>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8" name="Line 36"/>
          <p:cNvSpPr>
            <a:spLocks noChangeShapeType="1"/>
          </p:cNvSpPr>
          <p:nvPr>
            <p:custDataLst>
              <p:tags r:id="rId6"/>
            </p:custDataLst>
          </p:nvPr>
        </p:nvSpPr>
        <p:spPr bwMode="auto">
          <a:xfrm flipV="1">
            <a:off x="1828800" y="3199765"/>
            <a:ext cx="0" cy="634365"/>
          </a:xfrm>
          <a:prstGeom prst="line">
            <a:avLst/>
          </a:prstGeom>
          <a:noFill/>
          <a:ln w="38100">
            <a:solidFill>
              <a:schemeClr val="dk1"/>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9" name="Line 37"/>
          <p:cNvSpPr>
            <a:spLocks noChangeShapeType="1"/>
          </p:cNvSpPr>
          <p:nvPr>
            <p:custDataLst>
              <p:tags r:id="rId7"/>
            </p:custDataLst>
          </p:nvPr>
        </p:nvSpPr>
        <p:spPr bwMode="auto">
          <a:xfrm>
            <a:off x="1666875" y="3065780"/>
            <a:ext cx="325755" cy="0"/>
          </a:xfrm>
          <a:prstGeom prst="line">
            <a:avLst/>
          </a:prstGeom>
          <a:noFill/>
          <a:ln w="38100">
            <a:solidFill>
              <a:schemeClr val="dk1"/>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2" name="Line 38"/>
          <p:cNvSpPr>
            <a:spLocks noChangeShapeType="1"/>
          </p:cNvSpPr>
          <p:nvPr>
            <p:custDataLst>
              <p:tags r:id="rId8"/>
            </p:custDataLst>
          </p:nvPr>
        </p:nvSpPr>
        <p:spPr bwMode="auto">
          <a:xfrm>
            <a:off x="1115060" y="2270125"/>
            <a:ext cx="419735" cy="0"/>
          </a:xfrm>
          <a:prstGeom prst="line">
            <a:avLst/>
          </a:prstGeom>
          <a:noFill/>
          <a:ln w="38100">
            <a:solidFill>
              <a:srgbClr val="FF0000"/>
            </a:solidFill>
            <a:rou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3" name="Rectangle 39"/>
          <p:cNvSpPr>
            <a:spLocks noChangeArrowheads="1"/>
          </p:cNvSpPr>
          <p:nvPr/>
        </p:nvSpPr>
        <p:spPr bwMode="auto">
          <a:xfrm>
            <a:off x="721360" y="2936240"/>
            <a:ext cx="318135" cy="457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lIns="90488" tIns="44450" rIns="90488" bIns="44450" anchor="ctr">
            <a:spAutoFit/>
          </a:bodyPr>
          <a:lstStyle/>
          <a:p>
            <a:pPr algn="ctr">
              <a:spcBef>
                <a:spcPct val="50000"/>
              </a:spcBef>
            </a:pPr>
            <a:r>
              <a:rPr kumimoji="1" lang="en-US" altLang="zh-CN" sz="2400" b="1" i="1" dirty="0">
                <a:solidFill>
                  <a:srgbClr val="000000"/>
                </a:solidFill>
                <a:latin typeface="黑体" panose="02010609060101010101" pitchFamily="49" charset="-122"/>
                <a:ea typeface="黑体" panose="02010609060101010101" pitchFamily="49" charset="-122"/>
              </a:rPr>
              <a:t>u</a:t>
            </a:r>
            <a:endParaRPr kumimoji="1" lang="en-US" altLang="zh-CN" sz="2400" b="1" i="1" dirty="0">
              <a:solidFill>
                <a:srgbClr val="000000"/>
              </a:solidFill>
              <a:latin typeface="黑体" panose="02010609060101010101" pitchFamily="49" charset="-122"/>
              <a:ea typeface="黑体" panose="02010609060101010101" pitchFamily="49" charset="-122"/>
            </a:endParaRPr>
          </a:p>
        </p:txBody>
      </p:sp>
      <p:sp>
        <p:nvSpPr>
          <p:cNvPr id="24" name="Rectangle 40"/>
          <p:cNvSpPr>
            <a:spLocks noChangeArrowheads="1"/>
          </p:cNvSpPr>
          <p:nvPr/>
        </p:nvSpPr>
        <p:spPr bwMode="auto">
          <a:xfrm>
            <a:off x="1488758" y="2018030"/>
            <a:ext cx="260985" cy="457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lIns="90488" tIns="44450" rIns="90488" bIns="44450" anchor="ctr">
            <a:spAutoFit/>
          </a:bodyPr>
          <a:lstStyle/>
          <a:p>
            <a:pPr algn="ctr">
              <a:spcBef>
                <a:spcPct val="50000"/>
              </a:spcBef>
            </a:pPr>
            <a:r>
              <a:rPr kumimoji="1" lang="en-US" altLang="zh-CN" sz="2400" b="1" i="1">
                <a:solidFill>
                  <a:srgbClr val="000000"/>
                </a:solidFill>
                <a:latin typeface="黑体" panose="02010609060101010101" pitchFamily="49" charset="-122"/>
                <a:ea typeface="黑体" panose="02010609060101010101" pitchFamily="49" charset="-122"/>
              </a:rPr>
              <a:t>i</a:t>
            </a:r>
            <a:endParaRPr kumimoji="1" lang="en-US" altLang="zh-CN" sz="2400" b="1" i="1">
              <a:solidFill>
                <a:srgbClr val="000000"/>
              </a:solidFill>
              <a:latin typeface="黑体" panose="02010609060101010101" pitchFamily="49" charset="-122"/>
              <a:ea typeface="黑体" panose="02010609060101010101" pitchFamily="49" charset="-122"/>
            </a:endParaRPr>
          </a:p>
        </p:txBody>
      </p:sp>
      <p:sp>
        <p:nvSpPr>
          <p:cNvPr id="25" name="Text Box 41"/>
          <p:cNvSpPr txBox="1">
            <a:spLocks noChangeArrowheads="1"/>
          </p:cNvSpPr>
          <p:nvPr>
            <p:custDataLst>
              <p:tags r:id="rId9"/>
            </p:custDataLst>
          </p:nvPr>
        </p:nvSpPr>
        <p:spPr bwMode="auto">
          <a:xfrm>
            <a:off x="1969135" y="2884805"/>
            <a:ext cx="35496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400" b="1" i="1">
                <a:solidFill>
                  <a:schemeClr val="dk1"/>
                </a:solidFill>
                <a:latin typeface="黑体" panose="02010609060101010101" pitchFamily="49" charset="-122"/>
                <a:ea typeface="黑体" panose="02010609060101010101" pitchFamily="49" charset="-122"/>
              </a:rPr>
              <a:t>C</a:t>
            </a:r>
            <a:endParaRPr kumimoji="1" lang="en-US" altLang="zh-CN" sz="2400" b="1" i="1">
              <a:solidFill>
                <a:schemeClr val="dk1"/>
              </a:solidFill>
              <a:latin typeface="黑体" panose="02010609060101010101" pitchFamily="49" charset="-122"/>
              <a:ea typeface="黑体" panose="02010609060101010101" pitchFamily="49" charset="-122"/>
            </a:endParaRPr>
          </a:p>
        </p:txBody>
      </p:sp>
      <p:sp>
        <p:nvSpPr>
          <p:cNvPr id="26" name="Text Box 42"/>
          <p:cNvSpPr txBox="1">
            <a:spLocks noChangeArrowheads="1"/>
          </p:cNvSpPr>
          <p:nvPr/>
        </p:nvSpPr>
        <p:spPr bwMode="auto">
          <a:xfrm>
            <a:off x="619760" y="2364105"/>
            <a:ext cx="38798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r>
              <a:rPr kumimoji="1" lang="en-US" altLang="zh-CN" sz="2800" b="1">
                <a:solidFill>
                  <a:srgbClr val="000000"/>
                </a:solidFill>
                <a:latin typeface="黑体" panose="02010609060101010101" pitchFamily="49" charset="-122"/>
                <a:ea typeface="黑体" panose="02010609060101010101" pitchFamily="49" charset="-122"/>
              </a:rPr>
              <a:t>+</a:t>
            </a:r>
            <a:endParaRPr kumimoji="1" lang="en-US" altLang="zh-CN" sz="2800" b="1">
              <a:solidFill>
                <a:srgbClr val="000000"/>
              </a:solidFill>
              <a:latin typeface="黑体" panose="02010609060101010101" pitchFamily="49" charset="-122"/>
              <a:ea typeface="黑体" panose="02010609060101010101" pitchFamily="49" charset="-122"/>
            </a:endParaRPr>
          </a:p>
        </p:txBody>
      </p:sp>
      <p:sp>
        <p:nvSpPr>
          <p:cNvPr id="27" name="Text Box 43"/>
          <p:cNvSpPr txBox="1">
            <a:spLocks noChangeArrowheads="1"/>
          </p:cNvSpPr>
          <p:nvPr/>
        </p:nvSpPr>
        <p:spPr bwMode="auto">
          <a:xfrm>
            <a:off x="706438" y="3190875"/>
            <a:ext cx="32956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r>
              <a:rPr kumimoji="1" lang="en-US" altLang="zh-CN" sz="2400" b="1">
                <a:solidFill>
                  <a:srgbClr val="000000"/>
                </a:solidFill>
                <a:latin typeface="黑体" panose="02010609060101010101" pitchFamily="49" charset="-122"/>
                <a:ea typeface="黑体" panose="02010609060101010101" pitchFamily="49" charset="-122"/>
              </a:rPr>
              <a:t>_</a:t>
            </a:r>
            <a:endParaRPr kumimoji="1" lang="en-US" altLang="zh-CN" sz="2400" b="1">
              <a:solidFill>
                <a:srgbClr val="000000"/>
              </a:solidFill>
              <a:latin typeface="黑体" panose="02010609060101010101" pitchFamily="49" charset="-122"/>
              <a:ea typeface="黑体" panose="02010609060101010101" pitchFamily="49" charset="-122"/>
            </a:endParaRPr>
          </a:p>
        </p:txBody>
      </p:sp>
      <p:sp>
        <p:nvSpPr>
          <p:cNvPr id="28" name="Oval 44"/>
          <p:cNvSpPr>
            <a:spLocks noChangeArrowheads="1"/>
          </p:cNvSpPr>
          <p:nvPr>
            <p:custDataLst>
              <p:tags r:id="rId10"/>
            </p:custDataLst>
          </p:nvPr>
        </p:nvSpPr>
        <p:spPr bwMode="auto">
          <a:xfrm>
            <a:off x="810260" y="2412365"/>
            <a:ext cx="81915" cy="86360"/>
          </a:xfrm>
          <a:prstGeom prst="ellipse">
            <a:avLst/>
          </a:prstGeom>
          <a:noFill/>
          <a:ln w="38100">
            <a:solidFill>
              <a:schemeClr val="dk1"/>
            </a:solidFill>
            <a:round/>
          </a:ln>
          <a:extLst>
            <a:ext uri="{909E8E84-426E-40DD-AFC4-6F175D3DCCD1}">
              <a14:hiddenFill xmlns:a14="http://schemas.microsoft.com/office/drawing/2010/main">
                <a:solidFill>
                  <a:srgbClr val="FFFFFF"/>
                </a:solidFill>
              </a14:hiddenFill>
            </a:ext>
          </a:extLst>
        </p:spPr>
        <p:txBody>
          <a:bodyPr wrap="none" anchor="ctr"/>
          <a:lstStyle/>
          <a:p>
            <a:pPr eaLnBrk="1" hangingPunct="1"/>
            <a:endParaRPr kumimoji="1" lang="zh-CN" altLang="en-US" sz="2400">
              <a:solidFill>
                <a:schemeClr val="dk1"/>
              </a:solidFill>
              <a:latin typeface="黑体" panose="02010609060101010101" pitchFamily="49" charset="-122"/>
              <a:ea typeface="黑体" panose="02010609060101010101" pitchFamily="49" charset="-122"/>
            </a:endParaRPr>
          </a:p>
        </p:txBody>
      </p:sp>
      <p:sp>
        <p:nvSpPr>
          <p:cNvPr id="31" name="Oval 45"/>
          <p:cNvSpPr>
            <a:spLocks noChangeArrowheads="1"/>
          </p:cNvSpPr>
          <p:nvPr>
            <p:custDataLst>
              <p:tags r:id="rId11"/>
            </p:custDataLst>
          </p:nvPr>
        </p:nvSpPr>
        <p:spPr bwMode="auto">
          <a:xfrm>
            <a:off x="814070" y="3742055"/>
            <a:ext cx="81915" cy="86360"/>
          </a:xfrm>
          <a:prstGeom prst="ellipse">
            <a:avLst/>
          </a:prstGeom>
          <a:noFill/>
          <a:ln w="38100">
            <a:solidFill>
              <a:schemeClr val="dk1"/>
            </a:solidFill>
            <a:round/>
          </a:ln>
          <a:extLst>
            <a:ext uri="{909E8E84-426E-40DD-AFC4-6F175D3DCCD1}">
              <a14:hiddenFill xmlns:a14="http://schemas.microsoft.com/office/drawing/2010/main">
                <a:solidFill>
                  <a:srgbClr val="FFFFFF"/>
                </a:solidFill>
              </a14:hiddenFill>
            </a:ext>
          </a:extLst>
        </p:spPr>
        <p:txBody>
          <a:bodyPr wrap="none" anchor="ctr"/>
          <a:lstStyle/>
          <a:p>
            <a:pPr eaLnBrk="1" hangingPunct="1"/>
            <a:endParaRPr kumimoji="1" lang="zh-CN" altLang="en-US" sz="2400">
              <a:solidFill>
                <a:schemeClr val="dk1"/>
              </a:solidFill>
              <a:latin typeface="黑体" panose="02010609060101010101" pitchFamily="49" charset="-122"/>
              <a:ea typeface="黑体" panose="02010609060101010101" pitchFamily="49" charset="-122"/>
            </a:endParaRPr>
          </a:p>
        </p:txBody>
      </p:sp>
      <p:sp>
        <p:nvSpPr>
          <p:cNvPr id="32" name="Text Box 46"/>
          <p:cNvSpPr txBox="1">
            <a:spLocks noChangeArrowheads="1"/>
          </p:cNvSpPr>
          <p:nvPr/>
        </p:nvSpPr>
        <p:spPr bwMode="auto">
          <a:xfrm>
            <a:off x="610870" y="3947478"/>
            <a:ext cx="1404620" cy="460375"/>
          </a:xfrm>
          <a:prstGeom prst="rect">
            <a:avLst/>
          </a:prstGeom>
          <a:noFill/>
          <a:ln w="9525">
            <a:noFill/>
            <a:miter lim="800000"/>
          </a:ln>
          <a:effectLst/>
        </p:spPr>
        <p:txBody>
          <a:bodyPr wrap="none" anchor="ctr">
            <a:spAutoFit/>
          </a:bodyPr>
          <a:lstStyle/>
          <a:p>
            <a:pPr algn="ctr" eaLnBrk="1" hangingPunct="1">
              <a:spcBef>
                <a:spcPct val="50000"/>
              </a:spcBef>
            </a:pPr>
            <a:r>
              <a:rPr lang="zh-CN" altLang="en-US" sz="24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电容元件</a:t>
            </a:r>
            <a:endParaRPr lang="zh-CN" altLang="en-US" sz="24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pic>
        <p:nvPicPr>
          <p:cNvPr id="40" name="图片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28060" y="1987550"/>
            <a:ext cx="1079500" cy="1203325"/>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41" name="Text Box 3"/>
          <p:cNvSpPr txBox="1">
            <a:spLocks noChangeArrowheads="1"/>
          </p:cNvSpPr>
          <p:nvPr/>
        </p:nvSpPr>
        <p:spPr bwMode="auto">
          <a:xfrm>
            <a:off x="2649538" y="3274378"/>
            <a:ext cx="46482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a:spcBef>
                <a:spcPct val="20000"/>
              </a:spcBef>
            </a:pPr>
            <a:r>
              <a:rPr kumimoji="1" lang="zh-CN" altLang="en-US" sz="2800" b="1" dirty="0">
                <a:solidFill>
                  <a:srgbClr val="000000"/>
                </a:solidFill>
                <a:latin typeface="黑体" panose="02010609060101010101" pitchFamily="49" charset="-122"/>
                <a:ea typeface="黑体" panose="02010609060101010101" pitchFamily="49" charset="-122"/>
                <a:sym typeface="Symbol" panose="05050102010706020507" pitchFamily="18" charset="2"/>
              </a:rPr>
              <a:t>对于线性电容，有：</a:t>
            </a:r>
            <a:endParaRPr kumimoji="1" lang="zh-CN" altLang="en-US" sz="2800" b="1" dirty="0">
              <a:solidFill>
                <a:srgbClr val="000000"/>
              </a:solidFill>
              <a:latin typeface="黑体" panose="02010609060101010101" pitchFamily="49" charset="-122"/>
              <a:ea typeface="黑体" panose="02010609060101010101" pitchFamily="49" charset="-122"/>
              <a:sym typeface="Symbol" panose="05050102010706020507" pitchFamily="18" charset="2"/>
            </a:endParaRPr>
          </a:p>
        </p:txBody>
      </p:sp>
      <p:graphicFrame>
        <p:nvGraphicFramePr>
          <p:cNvPr id="4" name="对象 3"/>
          <p:cNvGraphicFramePr>
            <a:graphicFrameLocks noGrp="1" noChangeAspect="1"/>
          </p:cNvGraphicFramePr>
          <p:nvPr/>
        </p:nvGraphicFramePr>
        <p:xfrm>
          <a:off x="6386512" y="3065448"/>
          <a:ext cx="1079500" cy="958850"/>
        </p:xfrm>
        <a:graphic>
          <a:graphicData uri="http://schemas.openxmlformats.org/presentationml/2006/ole">
            <mc:AlternateContent xmlns:mc="http://schemas.openxmlformats.org/markup-compatibility/2006">
              <mc:Choice xmlns:v="urn:schemas-microsoft-com:vml" Requires="v">
                <p:oleObj spid="_x0000_s2" name="公式" r:id="rId13" imgW="285750" imgH="236855" progId="Equation.3">
                  <p:embed/>
                </p:oleObj>
              </mc:Choice>
              <mc:Fallback>
                <p:oleObj name="公式" r:id="rId13" imgW="285750" imgH="236855" progId="Equation.3">
                  <p:embed/>
                  <p:pic>
                    <p:nvPicPr>
                      <p:cNvPr id="0" name="Object 9"/>
                      <p:cNvPicPr>
                        <a:picLocks noGrp="1"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386512" y="3065448"/>
                        <a:ext cx="1079500" cy="95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42" name="图片 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220403" y="4008755"/>
            <a:ext cx="1960562" cy="952500"/>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43" name="Text Box 5"/>
          <p:cNvSpPr txBox="1">
            <a:spLocks noChangeArrowheads="1"/>
          </p:cNvSpPr>
          <p:nvPr/>
        </p:nvSpPr>
        <p:spPr bwMode="auto">
          <a:xfrm>
            <a:off x="-32843" y="5080001"/>
            <a:ext cx="651668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电容 </a:t>
            </a:r>
            <a:r>
              <a:rPr kumimoji="1" lang="en-US" altLang="zh-CN" sz="2400" b="1" i="1" dirty="0">
                <a:solidFill>
                  <a:srgbClr val="000000"/>
                </a:solidFill>
                <a:latin typeface="黑体" panose="02010609060101010101" pitchFamily="49" charset="-122"/>
                <a:ea typeface="黑体" panose="02010609060101010101" pitchFamily="49" charset="-122"/>
                <a:cs typeface="黑体" panose="02010609060101010101" pitchFamily="49" charset="-122"/>
              </a:rPr>
              <a:t>C </a:t>
            </a: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的单位：</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F (</a:t>
            </a: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法</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    (Farad</a:t>
            </a: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，法拉</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endParaRPr>
          </a:p>
        </p:txBody>
      </p:sp>
      <p:sp>
        <p:nvSpPr>
          <p:cNvPr id="44" name="Text Box 6"/>
          <p:cNvSpPr txBox="1">
            <a:spLocks noChangeArrowheads="1"/>
          </p:cNvSpPr>
          <p:nvPr/>
        </p:nvSpPr>
        <p:spPr bwMode="auto">
          <a:xfrm>
            <a:off x="90348" y="5717559"/>
            <a:ext cx="4622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zh-CN" altLang="en-US" sz="2400" b="1" dirty="0">
                <a:solidFill>
                  <a:srgbClr val="FFFFFF"/>
                </a:solidFill>
                <a:latin typeface="黑体" panose="02010609060101010101" pitchFamily="49" charset="-122"/>
                <a:ea typeface="黑体" panose="02010609060101010101" pitchFamily="49" charset="-122"/>
                <a:cs typeface="黑体" panose="02010609060101010101" pitchFamily="49" charset="-122"/>
              </a:rPr>
              <a:t>常用</a:t>
            </a:r>
            <a:r>
              <a:rPr kumimoji="1" lang="zh-CN" altLang="en-US" sz="2400" b="1" dirty="0">
                <a:solidFill>
                  <a:srgbClr val="FFFFFF"/>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kumimoji="1" lang="en-US" altLang="zh-CN" sz="2400" b="1" dirty="0">
                <a:solidFill>
                  <a:srgbClr val="FFFFFF"/>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F</a:t>
            </a:r>
            <a:r>
              <a:rPr kumimoji="1" lang="zh-CN" altLang="en-US" sz="2400" b="1" dirty="0">
                <a:solidFill>
                  <a:srgbClr val="FFFFFF"/>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kumimoji="1" lang="en-US" altLang="zh-CN" sz="2400" b="1" dirty="0" err="1">
                <a:solidFill>
                  <a:srgbClr val="FFFFFF"/>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nF</a:t>
            </a:r>
            <a:r>
              <a:rPr kumimoji="1" lang="zh-CN" altLang="en-US" sz="2400" b="1" dirty="0">
                <a:solidFill>
                  <a:srgbClr val="FFFFFF"/>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a:t>
            </a:r>
            <a:r>
              <a:rPr kumimoji="1" lang="en-US" altLang="zh-CN" sz="2400" b="1" dirty="0">
                <a:solidFill>
                  <a:srgbClr val="FFFFFF"/>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pF</a:t>
            </a:r>
            <a:r>
              <a:rPr kumimoji="1" lang="zh-CN" altLang="en-US" sz="2400" b="1" dirty="0">
                <a:solidFill>
                  <a:srgbClr val="FFFFFF"/>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rPr>
              <a:t>等表示。</a:t>
            </a:r>
            <a:endParaRPr kumimoji="1" lang="zh-CN" altLang="en-US" sz="2400" b="1" dirty="0">
              <a:solidFill>
                <a:srgbClr val="FFFFFF"/>
              </a:solidFill>
              <a:latin typeface="黑体" panose="02010609060101010101" pitchFamily="49" charset="-122"/>
              <a:ea typeface="黑体" panose="02010609060101010101" pitchFamily="49" charset="-122"/>
              <a:cs typeface="黑体" panose="02010609060101010101" pitchFamily="49" charset="-122"/>
              <a:sym typeface="Symbol" panose="05050102010706020507" pitchFamily="18" charset="2"/>
            </a:endParaRPr>
          </a:p>
        </p:txBody>
      </p:sp>
      <p:graphicFrame>
        <p:nvGraphicFramePr>
          <p:cNvPr id="5" name="对象 4"/>
          <p:cNvGraphicFramePr>
            <a:graphicFrameLocks noGrp="1" noChangeAspect="1"/>
          </p:cNvGraphicFramePr>
          <p:nvPr/>
        </p:nvGraphicFramePr>
        <p:xfrm>
          <a:off x="4967288" y="5611813"/>
          <a:ext cx="3671887" cy="563562"/>
        </p:xfrm>
        <a:graphic>
          <a:graphicData uri="http://schemas.openxmlformats.org/presentationml/2006/ole">
            <mc:AlternateContent xmlns:mc="http://schemas.openxmlformats.org/markup-compatibility/2006">
              <mc:Choice xmlns:v="urn:schemas-microsoft-com:vml" Requires="v">
                <p:oleObj spid="_x0000_s3" name="公式" r:id="rId16" imgW="1167765" imgH="89535" progId="Equation.3">
                  <p:embed/>
                </p:oleObj>
              </mc:Choice>
              <mc:Fallback>
                <p:oleObj name="公式" r:id="rId16" imgW="1167765" imgH="89535" progId="Equation.3">
                  <p:embed/>
                  <p:pic>
                    <p:nvPicPr>
                      <p:cNvPr id="0" name="Object 11"/>
                      <p:cNvPicPr>
                        <a:picLocks noGrp="1"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967288" y="5611813"/>
                        <a:ext cx="3671887" cy="56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Rectangle 2"/>
          <p:cNvSpPr>
            <a:spLocks noGrp="1"/>
          </p:cNvSpPr>
          <p:nvPr>
            <p:custDataLst>
              <p:tags r:id="rId18"/>
            </p:custDataLst>
          </p:nvPr>
        </p:nvSpPr>
        <p:spPr>
          <a:xfrm>
            <a:off x="190500" y="819785"/>
            <a:ext cx="2397125" cy="63182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电容元件</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7" name="组合 6"/>
          <p:cNvGrpSpPr/>
          <p:nvPr/>
        </p:nvGrpSpPr>
        <p:grpSpPr>
          <a:xfrm>
            <a:off x="17780" y="242570"/>
            <a:ext cx="9132570" cy="732155"/>
            <a:chOff x="28" y="382"/>
            <a:chExt cx="14382" cy="1153"/>
          </a:xfrm>
        </p:grpSpPr>
        <p:sp>
          <p:nvSpPr>
            <p:cNvPr id="8" name="文本框 7"/>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9" name="组合 8"/>
            <p:cNvGrpSpPr/>
            <p:nvPr/>
          </p:nvGrpSpPr>
          <p:grpSpPr>
            <a:xfrm>
              <a:off x="6546" y="653"/>
              <a:ext cx="7864" cy="640"/>
              <a:chOff x="6546" y="653"/>
              <a:chExt cx="7864" cy="640"/>
            </a:xfrm>
          </p:grpSpPr>
          <p:grpSp>
            <p:nvGrpSpPr>
              <p:cNvPr id="10" name="组合 9"/>
              <p:cNvGrpSpPr/>
              <p:nvPr/>
            </p:nvGrpSpPr>
            <p:grpSpPr>
              <a:xfrm>
                <a:off x="6546" y="653"/>
                <a:ext cx="7865" cy="628"/>
                <a:chOff x="4774" y="800"/>
                <a:chExt cx="7865" cy="628"/>
              </a:xfrm>
            </p:grpSpPr>
            <p:sp>
              <p:nvSpPr>
                <p:cNvPr id="11" name="文本框 10"/>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4" name="文本框 1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9"/>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2"/>
          <p:cNvSpPr>
            <a:spLocks noChangeArrowheads="1"/>
          </p:cNvSpPr>
          <p:nvPr/>
        </p:nvSpPr>
        <p:spPr bwMode="auto">
          <a:xfrm>
            <a:off x="425450" y="1410335"/>
            <a:ext cx="358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eaLnBrk="1" hangingPunct="1"/>
            <a:r>
              <a:rPr kumimoji="1"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4</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kumimoji="1" lang="zh-CN"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电容元件</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kumimoji="1" lang="zh-CN"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储能</a:t>
            </a:r>
            <a:r>
              <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kumimoji="1"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19" name="Rectangle 12"/>
          <p:cNvSpPr>
            <a:spLocks noChangeArrowheads="1"/>
          </p:cNvSpPr>
          <p:nvPr/>
        </p:nvSpPr>
        <p:spPr bwMode="auto">
          <a:xfrm>
            <a:off x="2586267" y="2140291"/>
            <a:ext cx="1811020" cy="583565"/>
          </a:xfrm>
          <a:prstGeom prst="rect">
            <a:avLst/>
          </a:prstGeom>
          <a:noFill/>
          <a:ln w="9525">
            <a:noFill/>
            <a:miter lim="800000"/>
          </a:ln>
          <a:effectLst/>
        </p:spPr>
        <p:txBody>
          <a:bodyPr wrap="none">
            <a:spAutoFit/>
          </a:bodyPr>
          <a:lstStyle/>
          <a:p>
            <a:pPr eaLnBrk="1" hangingPunct="1"/>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rPr>
              <a:t>电场能：</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graphicFrame>
        <p:nvGraphicFramePr>
          <p:cNvPr id="4" name="对象 3"/>
          <p:cNvGraphicFramePr>
            <a:graphicFrameLocks noChangeAspect="1"/>
          </p:cNvGraphicFramePr>
          <p:nvPr/>
        </p:nvGraphicFramePr>
        <p:xfrm>
          <a:off x="4664639" y="1867535"/>
          <a:ext cx="2162175" cy="1054100"/>
        </p:xfrm>
        <a:graphic>
          <a:graphicData uri="http://schemas.openxmlformats.org/presentationml/2006/ole">
            <mc:AlternateContent xmlns:mc="http://schemas.openxmlformats.org/markup-compatibility/2006">
              <mc:Choice xmlns:v="urn:schemas-microsoft-com:vml" Requires="v">
                <p:oleObj spid="_x0000_s2" name="公式" r:id="rId2" imgW="812165" imgH="406400" progId="Equation.3">
                  <p:embed/>
                </p:oleObj>
              </mc:Choice>
              <mc:Fallback>
                <p:oleObj name="公式" r:id="rId2" imgW="812165" imgH="406400" progId="Equation.3">
                  <p:embed/>
                  <p:pic>
                    <p:nvPicPr>
                      <p:cNvPr id="0"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4639" y="1867535"/>
                        <a:ext cx="2162175" cy="1054100"/>
                      </a:xfrm>
                      <a:prstGeom prst="rect">
                        <a:avLst/>
                      </a:prstGeom>
                      <a:solidFill>
                        <a:srgbClr val="FFC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 name="Rectangle 7"/>
          <p:cNvSpPr>
            <a:spLocks noChangeArrowheads="1"/>
          </p:cNvSpPr>
          <p:nvPr>
            <p:custDataLst>
              <p:tags r:id="rId4"/>
            </p:custDataLst>
          </p:nvPr>
        </p:nvSpPr>
        <p:spPr bwMode="auto">
          <a:xfrm>
            <a:off x="425450" y="3134573"/>
            <a:ext cx="83534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eaLnBrk="1" hangingPunct="1">
              <a:lnSpc>
                <a:spcPct val="110000"/>
              </a:lnSpc>
            </a:pPr>
            <a:r>
              <a:rPr kumimoji="1"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电容将电能转换为电场能储存在电容中，当电压增大时，电场能增大，电容元件从电源取用电能；当电压减小时，电场能减小，电容元件向电源放还能量。</a:t>
            </a: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3" name="Rectangle 2"/>
          <p:cNvSpPr>
            <a:spLocks noGrp="1"/>
          </p:cNvSpPr>
          <p:nvPr>
            <p:custDataLst>
              <p:tags r:id="rId5"/>
            </p:custDataLst>
          </p:nvPr>
        </p:nvSpPr>
        <p:spPr>
          <a:xfrm>
            <a:off x="190500" y="819785"/>
            <a:ext cx="2397125" cy="63182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电容元件</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5" name="组合 4"/>
          <p:cNvGrpSpPr/>
          <p:nvPr/>
        </p:nvGrpSpPr>
        <p:grpSpPr>
          <a:xfrm>
            <a:off x="17780" y="242570"/>
            <a:ext cx="9132570" cy="732155"/>
            <a:chOff x="28" y="382"/>
            <a:chExt cx="14382" cy="1153"/>
          </a:xfrm>
        </p:grpSpPr>
        <p:sp>
          <p:nvSpPr>
            <p:cNvPr id="6" name="文本框 5"/>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8" name="组合 7"/>
              <p:cNvGrpSpPr/>
              <p:nvPr/>
            </p:nvGrpSpPr>
            <p:grpSpPr>
              <a:xfrm>
                <a:off x="6546" y="653"/>
                <a:ext cx="7865" cy="628"/>
                <a:chOff x="4774" y="800"/>
                <a:chExt cx="7865" cy="628"/>
              </a:xfrm>
            </p:grpSpPr>
            <p:sp>
              <p:nvSpPr>
                <p:cNvPr id="9" name="文本框 8"/>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2" name="Line 21"/>
          <p:cNvSpPr>
            <a:spLocks noChangeShapeType="1"/>
          </p:cNvSpPr>
          <p:nvPr>
            <p:custDataLst>
              <p:tags r:id="rId2"/>
            </p:custDataLst>
          </p:nvPr>
        </p:nvSpPr>
        <p:spPr bwMode="auto">
          <a:xfrm>
            <a:off x="403225" y="2205355"/>
            <a:ext cx="1152525" cy="0"/>
          </a:xfrm>
          <a:prstGeom prst="line">
            <a:avLst/>
          </a:prstGeom>
          <a:noFill/>
          <a:ln w="28575" cap="sq">
            <a:solidFill>
              <a:srgbClr val="000099"/>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3" name="Line 22"/>
          <p:cNvSpPr>
            <a:spLocks noChangeShapeType="1"/>
          </p:cNvSpPr>
          <p:nvPr>
            <p:custDataLst>
              <p:tags r:id="rId3"/>
            </p:custDataLst>
          </p:nvPr>
        </p:nvSpPr>
        <p:spPr bwMode="auto">
          <a:xfrm>
            <a:off x="403225" y="4149725"/>
            <a:ext cx="1152525" cy="0"/>
          </a:xfrm>
          <a:prstGeom prst="line">
            <a:avLst/>
          </a:prstGeom>
          <a:noFill/>
          <a:ln w="28575" cap="sq">
            <a:solidFill>
              <a:srgbClr val="000099"/>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4" name="Line 23"/>
          <p:cNvSpPr>
            <a:spLocks noChangeShapeType="1"/>
          </p:cNvSpPr>
          <p:nvPr>
            <p:custDataLst>
              <p:tags r:id="rId4"/>
            </p:custDataLst>
          </p:nvPr>
        </p:nvSpPr>
        <p:spPr bwMode="auto">
          <a:xfrm>
            <a:off x="1555750" y="2205355"/>
            <a:ext cx="0" cy="431800"/>
          </a:xfrm>
          <a:prstGeom prst="line">
            <a:avLst/>
          </a:prstGeom>
          <a:noFill/>
          <a:ln w="28575" cap="sq">
            <a:solidFill>
              <a:srgbClr val="000099"/>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5" name="Line 24"/>
          <p:cNvSpPr>
            <a:spLocks noChangeShapeType="1"/>
          </p:cNvSpPr>
          <p:nvPr>
            <p:custDataLst>
              <p:tags r:id="rId5"/>
            </p:custDataLst>
          </p:nvPr>
        </p:nvSpPr>
        <p:spPr bwMode="auto">
          <a:xfrm>
            <a:off x="1555750" y="2781300"/>
            <a:ext cx="0" cy="792480"/>
          </a:xfrm>
          <a:prstGeom prst="line">
            <a:avLst/>
          </a:prstGeom>
          <a:noFill/>
          <a:ln w="28575" cap="sq">
            <a:solidFill>
              <a:srgbClr val="000099"/>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6" name="Line 25"/>
          <p:cNvSpPr>
            <a:spLocks noChangeShapeType="1"/>
          </p:cNvSpPr>
          <p:nvPr>
            <p:custDataLst>
              <p:tags r:id="rId6"/>
            </p:custDataLst>
          </p:nvPr>
        </p:nvSpPr>
        <p:spPr bwMode="auto">
          <a:xfrm flipV="1">
            <a:off x="1555750" y="3717925"/>
            <a:ext cx="0" cy="431800"/>
          </a:xfrm>
          <a:prstGeom prst="line">
            <a:avLst/>
          </a:prstGeom>
          <a:noFill/>
          <a:ln w="28575" cap="sq">
            <a:solidFill>
              <a:srgbClr val="000099"/>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7" name="Line 27"/>
          <p:cNvSpPr>
            <a:spLocks noChangeShapeType="1"/>
          </p:cNvSpPr>
          <p:nvPr>
            <p:custDataLst>
              <p:tags r:id="rId7"/>
            </p:custDataLst>
          </p:nvPr>
        </p:nvSpPr>
        <p:spPr bwMode="auto">
          <a:xfrm>
            <a:off x="1292225" y="2637155"/>
            <a:ext cx="504825" cy="0"/>
          </a:xfrm>
          <a:prstGeom prst="line">
            <a:avLst/>
          </a:prstGeom>
          <a:noFill/>
          <a:ln w="38100" cap="sq">
            <a:solidFill>
              <a:srgbClr val="FF9900"/>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8" name="Line 28"/>
          <p:cNvSpPr>
            <a:spLocks noChangeShapeType="1"/>
          </p:cNvSpPr>
          <p:nvPr>
            <p:custDataLst>
              <p:tags r:id="rId8"/>
            </p:custDataLst>
          </p:nvPr>
        </p:nvSpPr>
        <p:spPr bwMode="auto">
          <a:xfrm>
            <a:off x="1292225" y="2780030"/>
            <a:ext cx="504825" cy="0"/>
          </a:xfrm>
          <a:prstGeom prst="line">
            <a:avLst/>
          </a:prstGeom>
          <a:noFill/>
          <a:ln w="38100" cap="sq">
            <a:solidFill>
              <a:srgbClr val="FF9900"/>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5" name="Line 30"/>
          <p:cNvSpPr>
            <a:spLocks noChangeShapeType="1"/>
          </p:cNvSpPr>
          <p:nvPr>
            <p:custDataLst>
              <p:tags r:id="rId9"/>
            </p:custDataLst>
          </p:nvPr>
        </p:nvSpPr>
        <p:spPr bwMode="auto">
          <a:xfrm>
            <a:off x="1339850" y="3573780"/>
            <a:ext cx="504825" cy="0"/>
          </a:xfrm>
          <a:prstGeom prst="line">
            <a:avLst/>
          </a:prstGeom>
          <a:noFill/>
          <a:ln w="38100" cap="sq">
            <a:solidFill>
              <a:srgbClr val="FF9900"/>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6" name="Line 31"/>
          <p:cNvSpPr>
            <a:spLocks noChangeShapeType="1"/>
          </p:cNvSpPr>
          <p:nvPr>
            <p:custDataLst>
              <p:tags r:id="rId10"/>
            </p:custDataLst>
          </p:nvPr>
        </p:nvSpPr>
        <p:spPr bwMode="auto">
          <a:xfrm>
            <a:off x="1339850" y="3716655"/>
            <a:ext cx="504825" cy="0"/>
          </a:xfrm>
          <a:prstGeom prst="line">
            <a:avLst/>
          </a:prstGeom>
          <a:noFill/>
          <a:ln w="38100" cap="sq">
            <a:solidFill>
              <a:srgbClr val="FF9900"/>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1" name="Oval 32" descr="斜纹布"/>
          <p:cNvSpPr>
            <a:spLocks noChangeArrowheads="1"/>
          </p:cNvSpPr>
          <p:nvPr>
            <p:custDataLst>
              <p:tags r:id="rId11"/>
            </p:custDataLst>
          </p:nvPr>
        </p:nvSpPr>
        <p:spPr bwMode="auto">
          <a:xfrm>
            <a:off x="259080" y="2133600"/>
            <a:ext cx="142875" cy="144780"/>
          </a:xfrm>
          <a:prstGeom prst="ellipse">
            <a:avLst/>
          </a:prstGeom>
          <a:noFill/>
          <a:ln w="28575" cap="sq" algn="ctr">
            <a:solidFill>
              <a:srgbClr val="000099"/>
            </a:solidFill>
            <a:round/>
          </a:ln>
          <a:extLst>
            <a:ext uri="{909E8E84-426E-40DD-AFC4-6F175D3DCCD1}">
              <a14:hiddenFill xmlns:a14="http://schemas.microsoft.com/office/drawing/2010/main">
                <a:solidFill>
                  <a:srgbClr val="FFFFFF"/>
                </a:solidFill>
              </a14:hiddenFill>
            </a:ext>
          </a:extLst>
        </p:spPr>
        <p:txBody>
          <a:bodyPr wrap="none" anchor="ctr"/>
          <a:lstStyle/>
          <a:p>
            <a:pPr eaLnBrk="1" hangingPunct="1"/>
            <a:endParaRPr kumimoji="1" lang="zh-CN" altLang="en-US" sz="2400">
              <a:solidFill>
                <a:schemeClr val="dk1"/>
              </a:solidFill>
              <a:latin typeface="黑体" panose="02010609060101010101" pitchFamily="49" charset="-122"/>
              <a:ea typeface="黑体" panose="02010609060101010101" pitchFamily="49" charset="-122"/>
            </a:endParaRPr>
          </a:p>
        </p:txBody>
      </p:sp>
      <p:sp>
        <p:nvSpPr>
          <p:cNvPr id="32" name="Oval 33" descr="斜纹布"/>
          <p:cNvSpPr>
            <a:spLocks noChangeArrowheads="1"/>
          </p:cNvSpPr>
          <p:nvPr>
            <p:custDataLst>
              <p:tags r:id="rId12"/>
            </p:custDataLst>
          </p:nvPr>
        </p:nvSpPr>
        <p:spPr bwMode="auto">
          <a:xfrm>
            <a:off x="259080" y="4076700"/>
            <a:ext cx="142875" cy="144780"/>
          </a:xfrm>
          <a:prstGeom prst="ellipse">
            <a:avLst/>
          </a:prstGeom>
          <a:noFill/>
          <a:ln w="28575" cap="sq" algn="ctr">
            <a:solidFill>
              <a:srgbClr val="000099"/>
            </a:solidFill>
            <a:round/>
          </a:ln>
          <a:extLst>
            <a:ext uri="{909E8E84-426E-40DD-AFC4-6F175D3DCCD1}">
              <a14:hiddenFill xmlns:a14="http://schemas.microsoft.com/office/drawing/2010/main">
                <a:solidFill>
                  <a:srgbClr val="FFFFFF"/>
                </a:solidFill>
              </a14:hiddenFill>
            </a:ext>
          </a:extLst>
        </p:spPr>
        <p:txBody>
          <a:bodyPr wrap="none" anchor="ctr"/>
          <a:lstStyle/>
          <a:p>
            <a:pPr eaLnBrk="1" hangingPunct="1"/>
            <a:endParaRPr kumimoji="1" lang="zh-CN" altLang="en-US" sz="2400">
              <a:solidFill>
                <a:schemeClr val="dk1"/>
              </a:solidFill>
              <a:latin typeface="黑体" panose="02010609060101010101" pitchFamily="49" charset="-122"/>
              <a:ea typeface="黑体" panose="02010609060101010101" pitchFamily="49" charset="-122"/>
            </a:endParaRPr>
          </a:p>
        </p:txBody>
      </p:sp>
      <p:sp>
        <p:nvSpPr>
          <p:cNvPr id="33" name="Text Box 34" descr="斜纹布"/>
          <p:cNvSpPr txBox="1">
            <a:spLocks noChangeArrowheads="1"/>
          </p:cNvSpPr>
          <p:nvPr>
            <p:custDataLst>
              <p:tags r:id="rId13"/>
            </p:custDataLst>
          </p:nvPr>
        </p:nvSpPr>
        <p:spPr bwMode="auto">
          <a:xfrm>
            <a:off x="1771650" y="2421255"/>
            <a:ext cx="7207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800" b="1" i="1">
                <a:solidFill>
                  <a:schemeClr val="dk1">
                    <a:lumMod val="85000"/>
                    <a:lumOff val="15000"/>
                  </a:schemeClr>
                </a:solidFill>
                <a:latin typeface="黑体" panose="02010609060101010101" pitchFamily="49" charset="-122"/>
                <a:ea typeface="黑体" panose="02010609060101010101" pitchFamily="49" charset="-122"/>
                <a:sym typeface="Symbol" panose="05050102010706020507" pitchFamily="18" charset="2"/>
              </a:rPr>
              <a:t>u</a:t>
            </a:r>
            <a:r>
              <a:rPr kumimoji="1" lang="en-US" altLang="zh-CN" sz="2800" b="1" baseline="-25000">
                <a:solidFill>
                  <a:schemeClr val="dk1">
                    <a:lumMod val="85000"/>
                    <a:lumOff val="15000"/>
                  </a:schemeClr>
                </a:solidFill>
                <a:latin typeface="黑体" panose="02010609060101010101" pitchFamily="49" charset="-122"/>
                <a:ea typeface="黑体" panose="02010609060101010101" pitchFamily="49" charset="-122"/>
                <a:sym typeface="Symbol" panose="05050102010706020507" pitchFamily="18" charset="2"/>
              </a:rPr>
              <a:t>1</a:t>
            </a:r>
            <a:endParaRPr kumimoji="1" lang="en-US" altLang="zh-CN" sz="2800" b="1" baseline="-25000">
              <a:solidFill>
                <a:schemeClr val="dk1">
                  <a:lumMod val="85000"/>
                  <a:lumOff val="15000"/>
                </a:schemeClr>
              </a:solidFill>
              <a:latin typeface="黑体" panose="02010609060101010101" pitchFamily="49" charset="-122"/>
              <a:ea typeface="黑体" panose="02010609060101010101" pitchFamily="49" charset="-122"/>
              <a:sym typeface="Symbol" panose="05050102010706020507" pitchFamily="18" charset="2"/>
            </a:endParaRPr>
          </a:p>
        </p:txBody>
      </p:sp>
      <p:sp>
        <p:nvSpPr>
          <p:cNvPr id="34" name="Text Box 35" descr="斜纹布"/>
          <p:cNvSpPr txBox="1">
            <a:spLocks noChangeArrowheads="1"/>
          </p:cNvSpPr>
          <p:nvPr>
            <p:custDataLst>
              <p:tags r:id="rId14"/>
            </p:custDataLst>
          </p:nvPr>
        </p:nvSpPr>
        <p:spPr bwMode="auto">
          <a:xfrm>
            <a:off x="-28575" y="2853055"/>
            <a:ext cx="7207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800" b="1" i="1">
                <a:solidFill>
                  <a:schemeClr val="dk1"/>
                </a:solidFill>
                <a:latin typeface="黑体" panose="02010609060101010101" pitchFamily="49" charset="-122"/>
                <a:ea typeface="黑体" panose="02010609060101010101" pitchFamily="49" charset="-122"/>
                <a:sym typeface="Symbol" panose="05050102010706020507" pitchFamily="18" charset="2"/>
              </a:rPr>
              <a:t>u</a:t>
            </a:r>
            <a:endParaRPr kumimoji="1" lang="en-US" altLang="zh-CN" sz="2800" b="1" i="1" baseline="-25000">
              <a:solidFill>
                <a:schemeClr val="dk1"/>
              </a:solidFill>
              <a:latin typeface="黑体" panose="02010609060101010101" pitchFamily="49" charset="-122"/>
              <a:ea typeface="黑体" panose="02010609060101010101" pitchFamily="49" charset="-122"/>
              <a:sym typeface="Symbol" panose="05050102010706020507" pitchFamily="18" charset="2"/>
            </a:endParaRPr>
          </a:p>
        </p:txBody>
      </p:sp>
      <p:sp>
        <p:nvSpPr>
          <p:cNvPr id="35" name="Text Box 36" descr="斜纹布"/>
          <p:cNvSpPr txBox="1">
            <a:spLocks noChangeArrowheads="1"/>
          </p:cNvSpPr>
          <p:nvPr>
            <p:custDataLst>
              <p:tags r:id="rId15"/>
            </p:custDataLst>
          </p:nvPr>
        </p:nvSpPr>
        <p:spPr bwMode="auto">
          <a:xfrm>
            <a:off x="763905" y="3357880"/>
            <a:ext cx="7207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800" b="1" i="1">
                <a:solidFill>
                  <a:schemeClr val="dk1"/>
                </a:solidFill>
                <a:latin typeface="黑体" panose="02010609060101010101" pitchFamily="49" charset="-122"/>
                <a:ea typeface="黑体" panose="02010609060101010101" pitchFamily="49" charset="-122"/>
                <a:sym typeface="Symbol" panose="05050102010706020507" pitchFamily="18" charset="2"/>
              </a:rPr>
              <a:t>C</a:t>
            </a:r>
            <a:r>
              <a:rPr kumimoji="1" lang="en-US" altLang="zh-CN" sz="2800" b="1" baseline="-25000">
                <a:solidFill>
                  <a:schemeClr val="dk1"/>
                </a:solidFill>
                <a:latin typeface="黑体" panose="02010609060101010101" pitchFamily="49" charset="-122"/>
                <a:ea typeface="黑体" panose="02010609060101010101" pitchFamily="49" charset="-122"/>
                <a:sym typeface="Symbol" panose="05050102010706020507" pitchFamily="18" charset="2"/>
              </a:rPr>
              <a:t>2</a:t>
            </a:r>
            <a:endParaRPr kumimoji="1" lang="en-US" altLang="zh-CN" sz="2800" b="1" baseline="-25000">
              <a:solidFill>
                <a:schemeClr val="dk1"/>
              </a:solidFill>
              <a:latin typeface="黑体" panose="02010609060101010101" pitchFamily="49" charset="-122"/>
              <a:ea typeface="黑体" panose="02010609060101010101" pitchFamily="49" charset="-122"/>
              <a:sym typeface="Symbol" panose="05050102010706020507" pitchFamily="18" charset="2"/>
            </a:endParaRPr>
          </a:p>
        </p:txBody>
      </p:sp>
      <p:sp>
        <p:nvSpPr>
          <p:cNvPr id="36" name="Text Box 37" descr="斜纹布"/>
          <p:cNvSpPr txBox="1">
            <a:spLocks noChangeArrowheads="1"/>
          </p:cNvSpPr>
          <p:nvPr>
            <p:custDataLst>
              <p:tags r:id="rId16"/>
            </p:custDataLst>
          </p:nvPr>
        </p:nvSpPr>
        <p:spPr bwMode="auto">
          <a:xfrm>
            <a:off x="692150" y="2421255"/>
            <a:ext cx="7207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800" b="1" i="1">
                <a:solidFill>
                  <a:schemeClr val="dk1">
                    <a:lumMod val="85000"/>
                    <a:lumOff val="15000"/>
                  </a:schemeClr>
                </a:solidFill>
                <a:latin typeface="黑体" panose="02010609060101010101" pitchFamily="49" charset="-122"/>
                <a:ea typeface="黑体" panose="02010609060101010101" pitchFamily="49" charset="-122"/>
                <a:sym typeface="Symbol" panose="05050102010706020507" pitchFamily="18" charset="2"/>
              </a:rPr>
              <a:t>C</a:t>
            </a:r>
            <a:r>
              <a:rPr kumimoji="1" lang="en-US" altLang="zh-CN" sz="2800" b="1" baseline="-25000">
                <a:solidFill>
                  <a:schemeClr val="dk1">
                    <a:lumMod val="85000"/>
                    <a:lumOff val="15000"/>
                  </a:schemeClr>
                </a:solidFill>
                <a:latin typeface="黑体" panose="02010609060101010101" pitchFamily="49" charset="-122"/>
                <a:ea typeface="黑体" panose="02010609060101010101" pitchFamily="49" charset="-122"/>
                <a:sym typeface="Symbol" panose="05050102010706020507" pitchFamily="18" charset="2"/>
              </a:rPr>
              <a:t>1</a:t>
            </a:r>
            <a:endParaRPr kumimoji="1" lang="en-US" altLang="zh-CN" sz="2800" b="1" baseline="-25000">
              <a:solidFill>
                <a:schemeClr val="dk1">
                  <a:lumMod val="85000"/>
                  <a:lumOff val="15000"/>
                </a:schemeClr>
              </a:solidFill>
              <a:latin typeface="黑体" panose="02010609060101010101" pitchFamily="49" charset="-122"/>
              <a:ea typeface="黑体" panose="02010609060101010101" pitchFamily="49" charset="-122"/>
              <a:sym typeface="Symbol" panose="05050102010706020507" pitchFamily="18" charset="2"/>
            </a:endParaRPr>
          </a:p>
        </p:txBody>
      </p:sp>
      <p:sp>
        <p:nvSpPr>
          <p:cNvPr id="37" name="Text Box 38" descr="斜纹布"/>
          <p:cNvSpPr txBox="1">
            <a:spLocks noChangeArrowheads="1"/>
          </p:cNvSpPr>
          <p:nvPr>
            <p:custDataLst>
              <p:tags r:id="rId17"/>
            </p:custDataLst>
          </p:nvPr>
        </p:nvSpPr>
        <p:spPr bwMode="auto">
          <a:xfrm>
            <a:off x="1771650" y="3357880"/>
            <a:ext cx="7207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800" b="1" i="1">
                <a:solidFill>
                  <a:schemeClr val="dk1"/>
                </a:solidFill>
                <a:latin typeface="黑体" panose="02010609060101010101" pitchFamily="49" charset="-122"/>
                <a:ea typeface="黑体" panose="02010609060101010101" pitchFamily="49" charset="-122"/>
                <a:sym typeface="Symbol" panose="05050102010706020507" pitchFamily="18" charset="2"/>
              </a:rPr>
              <a:t>u</a:t>
            </a:r>
            <a:r>
              <a:rPr kumimoji="1" lang="en-US" altLang="zh-CN" sz="2800" b="1" baseline="-25000">
                <a:solidFill>
                  <a:schemeClr val="dk1"/>
                </a:solidFill>
                <a:latin typeface="黑体" panose="02010609060101010101" pitchFamily="49" charset="-122"/>
                <a:ea typeface="黑体" panose="02010609060101010101" pitchFamily="49" charset="-122"/>
                <a:sym typeface="Symbol" panose="05050102010706020507" pitchFamily="18" charset="2"/>
              </a:rPr>
              <a:t>2</a:t>
            </a:r>
            <a:endParaRPr kumimoji="1" lang="en-US" altLang="zh-CN" sz="2800" b="1" baseline="-25000">
              <a:solidFill>
                <a:schemeClr val="dk1"/>
              </a:solidFill>
              <a:latin typeface="黑体" panose="02010609060101010101" pitchFamily="49" charset="-122"/>
              <a:ea typeface="黑体" panose="02010609060101010101" pitchFamily="49" charset="-122"/>
              <a:sym typeface="Symbol" panose="05050102010706020507" pitchFamily="18" charset="2"/>
            </a:endParaRPr>
          </a:p>
        </p:txBody>
      </p:sp>
      <p:sp>
        <p:nvSpPr>
          <p:cNvPr id="38" name="Line 39"/>
          <p:cNvSpPr>
            <a:spLocks noChangeShapeType="1"/>
          </p:cNvSpPr>
          <p:nvPr>
            <p:custDataLst>
              <p:tags r:id="rId18"/>
            </p:custDataLst>
          </p:nvPr>
        </p:nvSpPr>
        <p:spPr bwMode="auto">
          <a:xfrm>
            <a:off x="548005" y="2111375"/>
            <a:ext cx="503555" cy="0"/>
          </a:xfrm>
          <a:prstGeom prst="line">
            <a:avLst/>
          </a:prstGeom>
          <a:noFill/>
          <a:ln w="28575" cap="sq">
            <a:solidFill>
              <a:srgbClr val="00FFFF"/>
            </a:solidFill>
            <a:rou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9" name="Text Box 40" descr="斜纹布"/>
          <p:cNvSpPr txBox="1">
            <a:spLocks noChangeArrowheads="1"/>
          </p:cNvSpPr>
          <p:nvPr>
            <p:custDataLst>
              <p:tags r:id="rId19"/>
            </p:custDataLst>
          </p:nvPr>
        </p:nvSpPr>
        <p:spPr bwMode="auto">
          <a:xfrm>
            <a:off x="1843405" y="2997200"/>
            <a:ext cx="43370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b="1">
                <a:solidFill>
                  <a:schemeClr val="dk1"/>
                </a:solidFill>
                <a:latin typeface="黑体" panose="02010609060101010101" pitchFamily="49" charset="-122"/>
                <a:ea typeface="黑体" panose="02010609060101010101" pitchFamily="49" charset="-122"/>
                <a:sym typeface="Symbol" panose="05050102010706020507" pitchFamily="18" charset="2"/>
              </a:rPr>
              <a:t>+</a:t>
            </a:r>
            <a:endParaRPr kumimoji="1" lang="en-US" altLang="zh-CN" b="1">
              <a:solidFill>
                <a:schemeClr val="dk1"/>
              </a:solidFill>
              <a:latin typeface="黑体" panose="02010609060101010101" pitchFamily="49" charset="-122"/>
              <a:ea typeface="黑体" panose="02010609060101010101" pitchFamily="49" charset="-122"/>
              <a:sym typeface="Symbol" panose="05050102010706020507" pitchFamily="18" charset="2"/>
            </a:endParaRPr>
          </a:p>
        </p:txBody>
      </p:sp>
      <p:sp>
        <p:nvSpPr>
          <p:cNvPr id="40" name="Text Box 41" descr="斜纹布"/>
          <p:cNvSpPr txBox="1">
            <a:spLocks noChangeArrowheads="1"/>
          </p:cNvSpPr>
          <p:nvPr>
            <p:custDataLst>
              <p:tags r:id="rId20"/>
            </p:custDataLst>
          </p:nvPr>
        </p:nvSpPr>
        <p:spPr bwMode="auto">
          <a:xfrm>
            <a:off x="1843405" y="2060575"/>
            <a:ext cx="43370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b="1">
                <a:solidFill>
                  <a:schemeClr val="dk1">
                    <a:lumMod val="85000"/>
                    <a:lumOff val="15000"/>
                  </a:schemeClr>
                </a:solidFill>
                <a:latin typeface="黑体" panose="02010609060101010101" pitchFamily="49" charset="-122"/>
                <a:ea typeface="黑体" panose="02010609060101010101" pitchFamily="49" charset="-122"/>
                <a:sym typeface="Symbol" panose="05050102010706020507" pitchFamily="18" charset="2"/>
              </a:rPr>
              <a:t>+</a:t>
            </a:r>
            <a:endParaRPr kumimoji="1" lang="en-US" altLang="zh-CN" b="1">
              <a:solidFill>
                <a:schemeClr val="dk1">
                  <a:lumMod val="85000"/>
                  <a:lumOff val="15000"/>
                </a:schemeClr>
              </a:solidFill>
              <a:latin typeface="黑体" panose="02010609060101010101" pitchFamily="49" charset="-122"/>
              <a:ea typeface="黑体" panose="02010609060101010101" pitchFamily="49" charset="-122"/>
              <a:sym typeface="Symbol" panose="05050102010706020507" pitchFamily="18" charset="2"/>
            </a:endParaRPr>
          </a:p>
        </p:txBody>
      </p:sp>
      <p:sp>
        <p:nvSpPr>
          <p:cNvPr id="41" name="Text Box 42" descr="斜纹布"/>
          <p:cNvSpPr txBox="1">
            <a:spLocks noChangeArrowheads="1"/>
          </p:cNvSpPr>
          <p:nvPr>
            <p:custDataLst>
              <p:tags r:id="rId21"/>
            </p:custDataLst>
          </p:nvPr>
        </p:nvSpPr>
        <p:spPr bwMode="auto">
          <a:xfrm>
            <a:off x="187325" y="2133600"/>
            <a:ext cx="43370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b="1">
                <a:solidFill>
                  <a:schemeClr val="dk1">
                    <a:lumMod val="85000"/>
                    <a:lumOff val="15000"/>
                  </a:schemeClr>
                </a:solidFill>
                <a:latin typeface="黑体" panose="02010609060101010101" pitchFamily="49" charset="-122"/>
                <a:ea typeface="黑体" panose="02010609060101010101" pitchFamily="49" charset="-122"/>
                <a:sym typeface="Symbol" panose="05050102010706020507" pitchFamily="18" charset="2"/>
              </a:rPr>
              <a:t>+</a:t>
            </a:r>
            <a:endParaRPr kumimoji="1" lang="en-US" altLang="zh-CN" b="1">
              <a:solidFill>
                <a:schemeClr val="dk1">
                  <a:lumMod val="85000"/>
                  <a:lumOff val="15000"/>
                </a:schemeClr>
              </a:solidFill>
              <a:latin typeface="黑体" panose="02010609060101010101" pitchFamily="49" charset="-122"/>
              <a:ea typeface="黑体" panose="02010609060101010101" pitchFamily="49" charset="-122"/>
              <a:sym typeface="Symbol" panose="05050102010706020507" pitchFamily="18" charset="2"/>
            </a:endParaRPr>
          </a:p>
        </p:txBody>
      </p:sp>
      <p:sp>
        <p:nvSpPr>
          <p:cNvPr id="42" name="Text Box 43" descr="斜纹布"/>
          <p:cNvSpPr txBox="1">
            <a:spLocks noChangeArrowheads="1"/>
          </p:cNvSpPr>
          <p:nvPr>
            <p:custDataLst>
              <p:tags r:id="rId22"/>
            </p:custDataLst>
          </p:nvPr>
        </p:nvSpPr>
        <p:spPr bwMode="auto">
          <a:xfrm>
            <a:off x="1843405" y="2778125"/>
            <a:ext cx="43370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b="1">
                <a:solidFill>
                  <a:schemeClr val="dk1"/>
                </a:solidFill>
                <a:latin typeface="黑体" panose="02010609060101010101" pitchFamily="49" charset="-122"/>
                <a:ea typeface="黑体" panose="02010609060101010101" pitchFamily="49" charset="-122"/>
                <a:sym typeface="Symbol" panose="05050102010706020507" pitchFamily="18" charset="2"/>
              </a:rPr>
              <a:t>-</a:t>
            </a:r>
            <a:endParaRPr kumimoji="1" lang="en-US" altLang="zh-CN" b="1">
              <a:solidFill>
                <a:schemeClr val="dk1"/>
              </a:solidFill>
              <a:latin typeface="黑体" panose="02010609060101010101" pitchFamily="49" charset="-122"/>
              <a:ea typeface="黑体" panose="02010609060101010101" pitchFamily="49" charset="-122"/>
              <a:sym typeface="Symbol" panose="05050102010706020507" pitchFamily="18" charset="2"/>
            </a:endParaRPr>
          </a:p>
        </p:txBody>
      </p:sp>
      <p:sp>
        <p:nvSpPr>
          <p:cNvPr id="43" name="Text Box 44" descr="斜纹布"/>
          <p:cNvSpPr txBox="1">
            <a:spLocks noChangeArrowheads="1"/>
          </p:cNvSpPr>
          <p:nvPr>
            <p:custDataLst>
              <p:tags r:id="rId23"/>
            </p:custDataLst>
          </p:nvPr>
        </p:nvSpPr>
        <p:spPr bwMode="auto">
          <a:xfrm>
            <a:off x="1843405" y="3789680"/>
            <a:ext cx="43370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b="1">
                <a:solidFill>
                  <a:schemeClr val="dk1"/>
                </a:solidFill>
                <a:latin typeface="黑体" panose="02010609060101010101" pitchFamily="49" charset="-122"/>
                <a:ea typeface="黑体" panose="02010609060101010101" pitchFamily="49" charset="-122"/>
                <a:sym typeface="Symbol" panose="05050102010706020507" pitchFamily="18" charset="2"/>
              </a:rPr>
              <a:t>-</a:t>
            </a:r>
            <a:endParaRPr kumimoji="1" lang="en-US" altLang="zh-CN" b="1">
              <a:solidFill>
                <a:schemeClr val="dk1"/>
              </a:solidFill>
              <a:latin typeface="黑体" panose="02010609060101010101" pitchFamily="49" charset="-122"/>
              <a:ea typeface="黑体" panose="02010609060101010101" pitchFamily="49" charset="-122"/>
              <a:sym typeface="Symbol" panose="05050102010706020507" pitchFamily="18" charset="2"/>
            </a:endParaRPr>
          </a:p>
        </p:txBody>
      </p:sp>
      <p:sp>
        <p:nvSpPr>
          <p:cNvPr id="44" name="Text Box 45" descr="斜纹布"/>
          <p:cNvSpPr txBox="1">
            <a:spLocks noChangeArrowheads="1"/>
          </p:cNvSpPr>
          <p:nvPr>
            <p:custDataLst>
              <p:tags r:id="rId24"/>
            </p:custDataLst>
          </p:nvPr>
        </p:nvSpPr>
        <p:spPr bwMode="auto">
          <a:xfrm>
            <a:off x="403225" y="1628775"/>
            <a:ext cx="7207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800" b="1" i="1">
                <a:solidFill>
                  <a:schemeClr val="dk1">
                    <a:lumMod val="85000"/>
                    <a:lumOff val="15000"/>
                  </a:schemeClr>
                </a:solidFill>
                <a:latin typeface="黑体" panose="02010609060101010101" pitchFamily="49" charset="-122"/>
                <a:ea typeface="黑体" panose="02010609060101010101" pitchFamily="49" charset="-122"/>
                <a:sym typeface="Symbol" panose="05050102010706020507" pitchFamily="18" charset="2"/>
              </a:rPr>
              <a:t>i</a:t>
            </a:r>
            <a:endParaRPr kumimoji="1" lang="en-US" altLang="zh-CN" sz="2800" b="1" i="1" baseline="-25000">
              <a:solidFill>
                <a:schemeClr val="dk1">
                  <a:lumMod val="85000"/>
                  <a:lumOff val="15000"/>
                </a:schemeClr>
              </a:solidFill>
              <a:latin typeface="黑体" panose="02010609060101010101" pitchFamily="49" charset="-122"/>
              <a:ea typeface="黑体" panose="02010609060101010101" pitchFamily="49" charset="-122"/>
              <a:sym typeface="Symbol" panose="05050102010706020507" pitchFamily="18" charset="2"/>
            </a:endParaRPr>
          </a:p>
        </p:txBody>
      </p:sp>
      <p:sp>
        <p:nvSpPr>
          <p:cNvPr id="49" name="箭头: 右 1"/>
          <p:cNvSpPr/>
          <p:nvPr>
            <p:custDataLst>
              <p:tags r:id="rId25"/>
            </p:custDataLst>
          </p:nvPr>
        </p:nvSpPr>
        <p:spPr>
          <a:xfrm>
            <a:off x="2492375" y="3151188"/>
            <a:ext cx="430213" cy="277812"/>
          </a:xfrm>
          <a:prstGeom prst="rightArrow">
            <a:avLst/>
          </a:prstGeom>
          <a:solidFill>
            <a:schemeClr val="accent5"/>
          </a:solidFill>
          <a:ln>
            <a:solidFill>
              <a:schemeClr val="accent6">
                <a:shade val="50000"/>
              </a:schemeClr>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endParaRPr lang="zh-CN" altLang="en-US" sz="1800">
              <a:ln w="0"/>
              <a:solidFill>
                <a:schemeClr val="dk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
        <p:nvSpPr>
          <p:cNvPr id="51" name="Line 5"/>
          <p:cNvSpPr>
            <a:spLocks noChangeShapeType="1"/>
          </p:cNvSpPr>
          <p:nvPr>
            <p:custDataLst>
              <p:tags r:id="rId26"/>
            </p:custDataLst>
          </p:nvPr>
        </p:nvSpPr>
        <p:spPr bwMode="auto">
          <a:xfrm>
            <a:off x="3275330" y="2244725"/>
            <a:ext cx="1081405" cy="0"/>
          </a:xfrm>
          <a:prstGeom prst="line">
            <a:avLst/>
          </a:prstGeom>
          <a:noFill/>
          <a:ln w="28575" cap="sq">
            <a:solidFill>
              <a:srgbClr val="000099"/>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2" name="Line 6"/>
          <p:cNvSpPr>
            <a:spLocks noChangeShapeType="1"/>
          </p:cNvSpPr>
          <p:nvPr>
            <p:custDataLst>
              <p:tags r:id="rId27"/>
            </p:custDataLst>
          </p:nvPr>
        </p:nvSpPr>
        <p:spPr bwMode="auto">
          <a:xfrm>
            <a:off x="3275330" y="4187825"/>
            <a:ext cx="1081405" cy="0"/>
          </a:xfrm>
          <a:prstGeom prst="line">
            <a:avLst/>
          </a:prstGeom>
          <a:noFill/>
          <a:ln w="28575" cap="sq">
            <a:solidFill>
              <a:srgbClr val="000099"/>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3" name="Line 7"/>
          <p:cNvSpPr>
            <a:spLocks noChangeShapeType="1"/>
          </p:cNvSpPr>
          <p:nvPr>
            <p:custDataLst>
              <p:tags r:id="rId28"/>
            </p:custDataLst>
          </p:nvPr>
        </p:nvSpPr>
        <p:spPr bwMode="auto">
          <a:xfrm>
            <a:off x="4356100" y="2243455"/>
            <a:ext cx="0" cy="793750"/>
          </a:xfrm>
          <a:prstGeom prst="line">
            <a:avLst/>
          </a:prstGeom>
          <a:noFill/>
          <a:ln w="28575" cap="sq">
            <a:solidFill>
              <a:srgbClr val="000099"/>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4" name="Line 8"/>
          <p:cNvSpPr>
            <a:spLocks noChangeShapeType="1"/>
          </p:cNvSpPr>
          <p:nvPr>
            <p:custDataLst>
              <p:tags r:id="rId29"/>
            </p:custDataLst>
          </p:nvPr>
        </p:nvSpPr>
        <p:spPr bwMode="auto">
          <a:xfrm flipV="1">
            <a:off x="4356100" y="3180080"/>
            <a:ext cx="0" cy="1008380"/>
          </a:xfrm>
          <a:prstGeom prst="line">
            <a:avLst/>
          </a:prstGeom>
          <a:noFill/>
          <a:ln w="28575" cap="sq">
            <a:solidFill>
              <a:srgbClr val="000099"/>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4" name="Line 10"/>
          <p:cNvSpPr>
            <a:spLocks noChangeShapeType="1"/>
          </p:cNvSpPr>
          <p:nvPr>
            <p:custDataLst>
              <p:tags r:id="rId30"/>
            </p:custDataLst>
          </p:nvPr>
        </p:nvSpPr>
        <p:spPr bwMode="auto">
          <a:xfrm>
            <a:off x="4089400" y="3037205"/>
            <a:ext cx="504825" cy="0"/>
          </a:xfrm>
          <a:prstGeom prst="line">
            <a:avLst/>
          </a:prstGeom>
          <a:noFill/>
          <a:ln w="38100" cap="sq">
            <a:solidFill>
              <a:srgbClr val="FF9900"/>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5" name="Line 11"/>
          <p:cNvSpPr>
            <a:spLocks noChangeShapeType="1"/>
          </p:cNvSpPr>
          <p:nvPr>
            <p:custDataLst>
              <p:tags r:id="rId31"/>
            </p:custDataLst>
          </p:nvPr>
        </p:nvSpPr>
        <p:spPr bwMode="auto">
          <a:xfrm>
            <a:off x="4089400" y="3180080"/>
            <a:ext cx="504825" cy="0"/>
          </a:xfrm>
          <a:prstGeom prst="line">
            <a:avLst/>
          </a:prstGeom>
          <a:noFill/>
          <a:ln w="38100" cap="sq">
            <a:solidFill>
              <a:srgbClr val="FF9900"/>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56" name="Oval 12" descr="斜纹布"/>
          <p:cNvSpPr>
            <a:spLocks noChangeArrowheads="1"/>
          </p:cNvSpPr>
          <p:nvPr>
            <p:custDataLst>
              <p:tags r:id="rId32"/>
            </p:custDataLst>
          </p:nvPr>
        </p:nvSpPr>
        <p:spPr bwMode="auto">
          <a:xfrm>
            <a:off x="3132455" y="2171700"/>
            <a:ext cx="142875" cy="144780"/>
          </a:xfrm>
          <a:prstGeom prst="ellipse">
            <a:avLst/>
          </a:prstGeom>
          <a:noFill/>
          <a:ln w="28575" cap="sq" algn="ctr">
            <a:solidFill>
              <a:srgbClr val="000099"/>
            </a:solidFill>
            <a:round/>
          </a:ln>
          <a:extLst>
            <a:ext uri="{909E8E84-426E-40DD-AFC4-6F175D3DCCD1}">
              <a14:hiddenFill xmlns:a14="http://schemas.microsoft.com/office/drawing/2010/main">
                <a:solidFill>
                  <a:srgbClr val="FFFFFF"/>
                </a:solidFill>
              </a14:hiddenFill>
            </a:ext>
          </a:extLst>
        </p:spPr>
        <p:txBody>
          <a:bodyPr wrap="none" anchor="ctr"/>
          <a:lstStyle/>
          <a:p>
            <a:pPr eaLnBrk="1" hangingPunct="1"/>
            <a:endParaRPr kumimoji="1" lang="zh-CN" altLang="en-US" sz="2400">
              <a:solidFill>
                <a:schemeClr val="dk1"/>
              </a:solidFill>
              <a:latin typeface="黑体" panose="02010609060101010101" pitchFamily="49" charset="-122"/>
              <a:ea typeface="黑体" panose="02010609060101010101" pitchFamily="49" charset="-122"/>
            </a:endParaRPr>
          </a:p>
        </p:txBody>
      </p:sp>
      <p:sp>
        <p:nvSpPr>
          <p:cNvPr id="57" name="Text Box 13" descr="斜纹布"/>
          <p:cNvSpPr txBox="1">
            <a:spLocks noChangeArrowheads="1"/>
          </p:cNvSpPr>
          <p:nvPr>
            <p:custDataLst>
              <p:tags r:id="rId33"/>
            </p:custDataLst>
          </p:nvPr>
        </p:nvSpPr>
        <p:spPr bwMode="auto">
          <a:xfrm>
            <a:off x="4283075" y="2316480"/>
            <a:ext cx="7207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800" b="1" i="1">
                <a:solidFill>
                  <a:schemeClr val="dk1">
                    <a:lumMod val="85000"/>
                    <a:lumOff val="15000"/>
                  </a:schemeClr>
                </a:solidFill>
                <a:latin typeface="黑体" panose="02010609060101010101" pitchFamily="49" charset="-122"/>
                <a:ea typeface="黑体" panose="02010609060101010101" pitchFamily="49" charset="-122"/>
                <a:sym typeface="Symbol" panose="05050102010706020507" pitchFamily="18" charset="2"/>
              </a:rPr>
              <a:t>i</a:t>
            </a:r>
            <a:endParaRPr kumimoji="1" lang="en-US" altLang="zh-CN" sz="2800" b="1" i="1" baseline="-25000">
              <a:solidFill>
                <a:schemeClr val="dk1">
                  <a:lumMod val="85000"/>
                  <a:lumOff val="15000"/>
                </a:schemeClr>
              </a:solidFill>
              <a:latin typeface="黑体" panose="02010609060101010101" pitchFamily="49" charset="-122"/>
              <a:ea typeface="黑体" panose="02010609060101010101" pitchFamily="49" charset="-122"/>
              <a:sym typeface="Symbol" panose="05050102010706020507" pitchFamily="18" charset="2"/>
            </a:endParaRPr>
          </a:p>
        </p:txBody>
      </p:sp>
      <p:sp>
        <p:nvSpPr>
          <p:cNvPr id="58" name="Text Box 14" descr="斜纹布"/>
          <p:cNvSpPr txBox="1">
            <a:spLocks noChangeArrowheads="1"/>
          </p:cNvSpPr>
          <p:nvPr>
            <p:custDataLst>
              <p:tags r:id="rId34"/>
            </p:custDataLst>
          </p:nvPr>
        </p:nvSpPr>
        <p:spPr bwMode="auto">
          <a:xfrm>
            <a:off x="2987675" y="2892425"/>
            <a:ext cx="7207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800" b="1" i="1">
                <a:solidFill>
                  <a:schemeClr val="dk1"/>
                </a:solidFill>
                <a:latin typeface="黑体" panose="02010609060101010101" pitchFamily="49" charset="-122"/>
                <a:ea typeface="黑体" panose="02010609060101010101" pitchFamily="49" charset="-122"/>
                <a:sym typeface="Symbol" panose="05050102010706020507" pitchFamily="18" charset="2"/>
              </a:rPr>
              <a:t>u</a:t>
            </a:r>
            <a:endParaRPr kumimoji="1" lang="en-US" altLang="zh-CN" sz="2800" b="1" i="1" baseline="-25000">
              <a:solidFill>
                <a:schemeClr val="dk1"/>
              </a:solidFill>
              <a:latin typeface="黑体" panose="02010609060101010101" pitchFamily="49" charset="-122"/>
              <a:ea typeface="黑体" panose="02010609060101010101" pitchFamily="49" charset="-122"/>
              <a:sym typeface="Symbol" panose="05050102010706020507" pitchFamily="18" charset="2"/>
            </a:endParaRPr>
          </a:p>
        </p:txBody>
      </p:sp>
      <p:sp>
        <p:nvSpPr>
          <p:cNvPr id="59" name="Text Box 15" descr="斜纹布"/>
          <p:cNvSpPr txBox="1">
            <a:spLocks noChangeArrowheads="1"/>
          </p:cNvSpPr>
          <p:nvPr>
            <p:custDataLst>
              <p:tags r:id="rId35"/>
            </p:custDataLst>
          </p:nvPr>
        </p:nvSpPr>
        <p:spPr bwMode="auto">
          <a:xfrm>
            <a:off x="3059430" y="2171700"/>
            <a:ext cx="43370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b="1">
                <a:solidFill>
                  <a:schemeClr val="dk1"/>
                </a:solidFill>
                <a:latin typeface="黑体" panose="02010609060101010101" pitchFamily="49" charset="-122"/>
                <a:ea typeface="黑体" panose="02010609060101010101" pitchFamily="49" charset="-122"/>
                <a:sym typeface="Symbol" panose="05050102010706020507" pitchFamily="18" charset="2"/>
              </a:rPr>
              <a:t>+</a:t>
            </a:r>
            <a:endParaRPr kumimoji="1" lang="en-US" altLang="zh-CN" b="1">
              <a:solidFill>
                <a:schemeClr val="dk1"/>
              </a:solidFill>
              <a:latin typeface="黑体" panose="02010609060101010101" pitchFamily="49" charset="-122"/>
              <a:ea typeface="黑体" panose="02010609060101010101" pitchFamily="49" charset="-122"/>
              <a:sym typeface="Symbol" panose="05050102010706020507" pitchFamily="18" charset="2"/>
            </a:endParaRPr>
          </a:p>
        </p:txBody>
      </p:sp>
      <p:sp>
        <p:nvSpPr>
          <p:cNvPr id="60" name="Text Box 16" descr="斜纹布"/>
          <p:cNvSpPr txBox="1">
            <a:spLocks noChangeArrowheads="1"/>
          </p:cNvSpPr>
          <p:nvPr>
            <p:custDataLst>
              <p:tags r:id="rId36"/>
            </p:custDataLst>
          </p:nvPr>
        </p:nvSpPr>
        <p:spPr bwMode="auto">
          <a:xfrm>
            <a:off x="3132455" y="3681730"/>
            <a:ext cx="43370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b="1">
                <a:solidFill>
                  <a:schemeClr val="dk1"/>
                </a:solidFill>
                <a:latin typeface="黑体" panose="02010609060101010101" pitchFamily="49" charset="-122"/>
                <a:ea typeface="黑体" panose="02010609060101010101" pitchFamily="49" charset="-122"/>
                <a:sym typeface="Symbol" panose="05050102010706020507" pitchFamily="18" charset="2"/>
              </a:rPr>
              <a:t>-</a:t>
            </a:r>
            <a:endParaRPr kumimoji="1" lang="en-US" altLang="zh-CN" b="1">
              <a:solidFill>
                <a:schemeClr val="dk1"/>
              </a:solidFill>
              <a:latin typeface="黑体" panose="02010609060101010101" pitchFamily="49" charset="-122"/>
              <a:ea typeface="黑体" panose="02010609060101010101" pitchFamily="49" charset="-122"/>
              <a:sym typeface="Symbol" panose="05050102010706020507" pitchFamily="18" charset="2"/>
            </a:endParaRPr>
          </a:p>
        </p:txBody>
      </p:sp>
      <p:sp>
        <p:nvSpPr>
          <p:cNvPr id="61" name="Line 17"/>
          <p:cNvSpPr>
            <a:spLocks noChangeShapeType="1"/>
          </p:cNvSpPr>
          <p:nvPr>
            <p:custDataLst>
              <p:tags r:id="rId37"/>
            </p:custDataLst>
          </p:nvPr>
        </p:nvSpPr>
        <p:spPr bwMode="auto">
          <a:xfrm>
            <a:off x="4457700" y="2313305"/>
            <a:ext cx="0" cy="541655"/>
          </a:xfrm>
          <a:prstGeom prst="line">
            <a:avLst/>
          </a:prstGeom>
          <a:noFill/>
          <a:ln w="28575" cap="sq">
            <a:solidFill>
              <a:srgbClr val="00FFFF"/>
            </a:solidFill>
            <a:rou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62" name="Text Box 18" descr="斜纹布"/>
          <p:cNvSpPr txBox="1">
            <a:spLocks noChangeArrowheads="1"/>
          </p:cNvSpPr>
          <p:nvPr>
            <p:custDataLst>
              <p:tags r:id="rId38"/>
            </p:custDataLst>
          </p:nvPr>
        </p:nvSpPr>
        <p:spPr bwMode="auto">
          <a:xfrm>
            <a:off x="4211955" y="3180080"/>
            <a:ext cx="7207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50000"/>
              </a:spcBef>
            </a:pPr>
            <a:r>
              <a:rPr kumimoji="1" lang="en-US" altLang="zh-CN" sz="2800" b="1" i="1">
                <a:solidFill>
                  <a:schemeClr val="dk1"/>
                </a:solidFill>
                <a:latin typeface="黑体" panose="02010609060101010101" pitchFamily="49" charset="-122"/>
                <a:ea typeface="黑体" panose="02010609060101010101" pitchFamily="49" charset="-122"/>
                <a:sym typeface="Symbol" panose="05050102010706020507" pitchFamily="18" charset="2"/>
              </a:rPr>
              <a:t>C</a:t>
            </a:r>
            <a:endParaRPr kumimoji="1" lang="en-US" altLang="zh-CN" sz="2800" b="1" i="1" baseline="-25000">
              <a:solidFill>
                <a:schemeClr val="dk1"/>
              </a:solidFill>
              <a:latin typeface="黑体" panose="02010609060101010101" pitchFamily="49" charset="-122"/>
              <a:ea typeface="黑体" panose="02010609060101010101" pitchFamily="49" charset="-122"/>
              <a:sym typeface="Symbol" panose="05050102010706020507" pitchFamily="18" charset="2"/>
            </a:endParaRPr>
          </a:p>
        </p:txBody>
      </p:sp>
      <p:sp>
        <p:nvSpPr>
          <p:cNvPr id="63" name="Oval 19" descr="斜纹布"/>
          <p:cNvSpPr>
            <a:spLocks noChangeArrowheads="1"/>
          </p:cNvSpPr>
          <p:nvPr>
            <p:custDataLst>
              <p:tags r:id="rId39"/>
            </p:custDataLst>
          </p:nvPr>
        </p:nvSpPr>
        <p:spPr bwMode="auto">
          <a:xfrm>
            <a:off x="3132455" y="4116705"/>
            <a:ext cx="142875" cy="144780"/>
          </a:xfrm>
          <a:prstGeom prst="ellipse">
            <a:avLst/>
          </a:prstGeom>
          <a:noFill/>
          <a:ln w="28575" cap="sq" algn="ctr">
            <a:solidFill>
              <a:srgbClr val="000099"/>
            </a:solidFill>
            <a:round/>
          </a:ln>
          <a:extLst>
            <a:ext uri="{909E8E84-426E-40DD-AFC4-6F175D3DCCD1}">
              <a14:hiddenFill xmlns:a14="http://schemas.microsoft.com/office/drawing/2010/main">
                <a:solidFill>
                  <a:srgbClr val="FFFFFF"/>
                </a:solidFill>
              </a14:hiddenFill>
            </a:ext>
          </a:extLst>
        </p:spPr>
        <p:txBody>
          <a:bodyPr wrap="none" anchor="ctr"/>
          <a:lstStyle/>
          <a:p>
            <a:pPr eaLnBrk="1" hangingPunct="1"/>
            <a:endParaRPr kumimoji="1" lang="zh-CN" altLang="en-US" sz="2400">
              <a:solidFill>
                <a:schemeClr val="dk1"/>
              </a:solidFill>
              <a:latin typeface="黑体" panose="02010609060101010101" pitchFamily="49" charset="-122"/>
              <a:ea typeface="黑体" panose="02010609060101010101" pitchFamily="49" charset="-122"/>
            </a:endParaRPr>
          </a:p>
        </p:txBody>
      </p:sp>
      <p:sp>
        <p:nvSpPr>
          <p:cNvPr id="66" name="Text Box 46"/>
          <p:cNvSpPr txBox="1">
            <a:spLocks noChangeArrowheads="1"/>
          </p:cNvSpPr>
          <p:nvPr/>
        </p:nvSpPr>
        <p:spPr bwMode="auto">
          <a:xfrm>
            <a:off x="5325629" y="1638054"/>
            <a:ext cx="3455988" cy="521970"/>
          </a:xfrm>
          <a:prstGeom prst="rect">
            <a:avLst/>
          </a:prstGeom>
          <a:noFill/>
          <a:ln w="28575">
            <a:noFill/>
            <a:miter lim="800000"/>
          </a:ln>
          <a:effectLst/>
        </p:spPr>
        <p:txBody>
          <a:bodyPr anchor="ctr">
            <a:spAutoFit/>
          </a:bodyPr>
          <a:lstStyle/>
          <a:p>
            <a:pPr>
              <a:spcBef>
                <a:spcPct val="50000"/>
              </a:spcBef>
              <a:buClr>
                <a:schemeClr val="tx1"/>
              </a:buClr>
              <a:buSzPct val="80000"/>
              <a:buFont typeface="Wingdings" panose="05000000000000000000" pitchFamily="2" charset="2"/>
              <a:buNone/>
            </a:pPr>
            <a:r>
              <a:rPr lang="en-US" altLang="zh-CN"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串联电容的分压</a:t>
            </a:r>
            <a:endParaRPr lang="zh-CN" altLang="en-US" sz="28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5" name="对象 4"/>
          <p:cNvGraphicFramePr>
            <a:graphicFrameLocks noChangeAspect="1"/>
          </p:cNvGraphicFramePr>
          <p:nvPr/>
        </p:nvGraphicFramePr>
        <p:xfrm>
          <a:off x="5543178" y="2476534"/>
          <a:ext cx="3306763" cy="944562"/>
        </p:xfrm>
        <a:graphic>
          <a:graphicData uri="http://schemas.openxmlformats.org/presentationml/2006/ole">
            <mc:AlternateContent xmlns:mc="http://schemas.openxmlformats.org/markup-compatibility/2006">
              <mc:Choice xmlns:v="urn:schemas-microsoft-com:vml" Requires="v">
                <p:oleObj spid="_x0000_s4" name="公式" r:id="rId40" imgW="1085850" imgH="260985" progId="Equation.3">
                  <p:embed/>
                </p:oleObj>
              </mc:Choice>
              <mc:Fallback>
                <p:oleObj name="公式" r:id="rId40" imgW="1085850" imgH="260985" progId="Equation.3">
                  <p:embed/>
                  <p:pic>
                    <p:nvPicPr>
                      <p:cNvPr id="0" name="Object 2"/>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5543178" y="2476534"/>
                        <a:ext cx="3306763" cy="944562"/>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 name="对象 5"/>
          <p:cNvGraphicFramePr>
            <a:graphicFrameLocks noChangeAspect="1"/>
          </p:cNvGraphicFramePr>
          <p:nvPr/>
        </p:nvGraphicFramePr>
        <p:xfrm>
          <a:off x="5418138" y="3984625"/>
          <a:ext cx="3551237" cy="1004888"/>
        </p:xfrm>
        <a:graphic>
          <a:graphicData uri="http://schemas.openxmlformats.org/presentationml/2006/ole">
            <mc:AlternateContent xmlns:mc="http://schemas.openxmlformats.org/markup-compatibility/2006">
              <mc:Choice xmlns:v="urn:schemas-microsoft-com:vml" Requires="v">
                <p:oleObj spid="_x0000_s2" name="公式" r:id="rId42" imgW="1102360" imgH="260985" progId="Equation.3">
                  <p:embed/>
                </p:oleObj>
              </mc:Choice>
              <mc:Fallback>
                <p:oleObj name="公式" r:id="rId42" imgW="1102360" imgH="260985" progId="Equation.3">
                  <p:embed/>
                  <p:pic>
                    <p:nvPicPr>
                      <p:cNvPr id="0" name="Object 3"/>
                      <p:cNvPicPr>
                        <a:picLocks noChangeAspect="1"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5418138" y="3984625"/>
                        <a:ext cx="3551237" cy="1004888"/>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7" name="Text Box 48"/>
          <p:cNvSpPr txBox="1">
            <a:spLocks noChangeArrowheads="1"/>
          </p:cNvSpPr>
          <p:nvPr>
            <p:custDataLst>
              <p:tags r:id="rId44"/>
            </p:custDataLst>
          </p:nvPr>
        </p:nvSpPr>
        <p:spPr bwMode="auto">
          <a:xfrm>
            <a:off x="646113" y="4927600"/>
            <a:ext cx="4321175" cy="1091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600" b="1" i="1" dirty="0">
                <a:solidFill>
                  <a:schemeClr val="lt1"/>
                </a:solidFill>
                <a:latin typeface="黑体" panose="02010609060101010101" pitchFamily="49" charset="-122"/>
                <a:ea typeface="黑体" panose="02010609060101010101" pitchFamily="49" charset="-122"/>
                <a:cs typeface="黑体" panose="02010609060101010101" pitchFamily="49" charset="-122"/>
              </a:rPr>
              <a:t>Q = C</a:t>
            </a:r>
            <a:r>
              <a:rPr kumimoji="1" lang="en-US" altLang="zh-CN" sz="2600" b="1" i="1" baseline="-25000" dirty="0">
                <a:solidFill>
                  <a:schemeClr val="lt1"/>
                </a:solidFill>
                <a:latin typeface="黑体" panose="02010609060101010101" pitchFamily="49" charset="-122"/>
                <a:ea typeface="黑体" panose="02010609060101010101" pitchFamily="49" charset="-122"/>
                <a:cs typeface="黑体" panose="02010609060101010101" pitchFamily="49" charset="-122"/>
              </a:rPr>
              <a:t>1</a:t>
            </a:r>
            <a:r>
              <a:rPr kumimoji="1" lang="en-US" altLang="zh-CN" sz="2600" b="1" i="1" dirty="0">
                <a:solidFill>
                  <a:schemeClr val="lt1"/>
                </a:solidFill>
                <a:latin typeface="黑体" panose="02010609060101010101" pitchFamily="49" charset="-122"/>
                <a:ea typeface="黑体" panose="02010609060101010101" pitchFamily="49" charset="-122"/>
                <a:cs typeface="黑体" panose="02010609060101010101" pitchFamily="49" charset="-122"/>
              </a:rPr>
              <a:t>U</a:t>
            </a:r>
            <a:r>
              <a:rPr kumimoji="1" lang="en-US" altLang="zh-CN" sz="2600" b="1" i="1" baseline="-25000" dirty="0">
                <a:solidFill>
                  <a:schemeClr val="lt1"/>
                </a:solidFill>
                <a:latin typeface="黑体" panose="02010609060101010101" pitchFamily="49" charset="-122"/>
                <a:ea typeface="黑体" panose="02010609060101010101" pitchFamily="49" charset="-122"/>
                <a:cs typeface="黑体" panose="02010609060101010101" pitchFamily="49" charset="-122"/>
              </a:rPr>
              <a:t>1</a:t>
            </a:r>
            <a:r>
              <a:rPr kumimoji="1" lang="en-US" altLang="zh-CN" sz="2600" b="1" i="1" dirty="0">
                <a:solidFill>
                  <a:schemeClr val="lt1"/>
                </a:solidFill>
                <a:latin typeface="黑体" panose="02010609060101010101" pitchFamily="49" charset="-122"/>
                <a:ea typeface="黑体" panose="02010609060101010101" pitchFamily="49" charset="-122"/>
                <a:cs typeface="黑体" panose="02010609060101010101" pitchFamily="49" charset="-122"/>
              </a:rPr>
              <a:t> = C</a:t>
            </a:r>
            <a:r>
              <a:rPr kumimoji="1" lang="en-US" altLang="zh-CN" sz="2600" b="1" i="1" baseline="-25000" dirty="0">
                <a:solidFill>
                  <a:schemeClr val="lt1"/>
                </a:solidFill>
                <a:latin typeface="黑体" panose="02010609060101010101" pitchFamily="49" charset="-122"/>
                <a:ea typeface="黑体" panose="02010609060101010101" pitchFamily="49" charset="-122"/>
                <a:cs typeface="黑体" panose="02010609060101010101" pitchFamily="49" charset="-122"/>
              </a:rPr>
              <a:t>2</a:t>
            </a:r>
            <a:r>
              <a:rPr kumimoji="1" lang="en-US" altLang="zh-CN" sz="2600" b="1" i="1" dirty="0">
                <a:solidFill>
                  <a:schemeClr val="lt1"/>
                </a:solidFill>
                <a:latin typeface="黑体" panose="02010609060101010101" pitchFamily="49" charset="-122"/>
                <a:ea typeface="黑体" panose="02010609060101010101" pitchFamily="49" charset="-122"/>
                <a:cs typeface="黑体" panose="02010609060101010101" pitchFamily="49" charset="-122"/>
              </a:rPr>
              <a:t>U</a:t>
            </a:r>
            <a:r>
              <a:rPr kumimoji="1" lang="en-US" altLang="zh-CN" sz="2600" b="1" i="1" baseline="-25000" dirty="0">
                <a:solidFill>
                  <a:schemeClr val="lt1"/>
                </a:solidFill>
                <a:latin typeface="黑体" panose="02010609060101010101" pitchFamily="49" charset="-122"/>
                <a:ea typeface="黑体" panose="02010609060101010101" pitchFamily="49" charset="-122"/>
                <a:cs typeface="黑体" panose="02010609060101010101" pitchFamily="49" charset="-122"/>
              </a:rPr>
              <a:t>2</a:t>
            </a:r>
            <a:endParaRPr kumimoji="1" lang="en-US" altLang="zh-CN" sz="2600" b="1" i="1" baseline="-25000" dirty="0">
              <a:solidFill>
                <a:schemeClr val="lt1"/>
              </a:solidFill>
              <a:latin typeface="黑体" panose="02010609060101010101" pitchFamily="49" charset="-122"/>
              <a:ea typeface="黑体" panose="02010609060101010101" pitchFamily="49" charset="-122"/>
              <a:cs typeface="黑体" panose="02010609060101010101" pitchFamily="49" charset="-122"/>
            </a:endParaRPr>
          </a:p>
          <a:p>
            <a:pPr eaLnBrk="1" hangingPunct="1">
              <a:spcBef>
                <a:spcPct val="50000"/>
              </a:spcBef>
            </a:pPr>
            <a:r>
              <a:rPr kumimoji="1" lang="zh-CN" altLang="en-US" sz="2600" b="1" dirty="0">
                <a:solidFill>
                  <a:schemeClr val="lt1"/>
                </a:solidFill>
                <a:latin typeface="黑体" panose="02010609060101010101" pitchFamily="49" charset="-122"/>
                <a:ea typeface="黑体" panose="02010609060101010101" pitchFamily="49" charset="-122"/>
                <a:cs typeface="黑体" panose="02010609060101010101" pitchFamily="49" charset="-122"/>
              </a:rPr>
              <a:t>电压分配按电容的反比分</a:t>
            </a:r>
            <a:r>
              <a:rPr kumimoji="1" lang="zh-CN" altLang="zh-CN" sz="2600" b="1" dirty="0">
                <a:solidFill>
                  <a:schemeClr val="lt1"/>
                </a:solidFill>
                <a:latin typeface="黑体" panose="02010609060101010101" pitchFamily="49" charset="-122"/>
                <a:ea typeface="黑体" panose="02010609060101010101" pitchFamily="49" charset="-122"/>
                <a:cs typeface="黑体" panose="02010609060101010101" pitchFamily="49" charset="-122"/>
              </a:rPr>
              <a:t>压</a:t>
            </a:r>
            <a:endParaRPr kumimoji="1" lang="zh-CN" altLang="zh-CN" sz="2600" b="1" dirty="0">
              <a:solidFill>
                <a:schemeClr val="lt1"/>
              </a:solidFill>
              <a:latin typeface="黑体" panose="02010609060101010101" pitchFamily="49" charset="-122"/>
              <a:ea typeface="黑体" panose="02010609060101010101" pitchFamily="49" charset="-122"/>
              <a:cs typeface="黑体" panose="02010609060101010101" pitchFamily="49" charset="-122"/>
            </a:endParaRPr>
          </a:p>
        </p:txBody>
      </p:sp>
      <p:sp>
        <p:nvSpPr>
          <p:cNvPr id="3" name="Rectangle 2"/>
          <p:cNvSpPr>
            <a:spLocks noGrp="1"/>
          </p:cNvSpPr>
          <p:nvPr>
            <p:custDataLst>
              <p:tags r:id="rId45"/>
            </p:custDataLst>
          </p:nvPr>
        </p:nvSpPr>
        <p:spPr>
          <a:xfrm>
            <a:off x="190500" y="819785"/>
            <a:ext cx="2397125" cy="63182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电容元件</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7" name="组合 6"/>
          <p:cNvGrpSpPr/>
          <p:nvPr/>
        </p:nvGrpSpPr>
        <p:grpSpPr>
          <a:xfrm>
            <a:off x="17780" y="242570"/>
            <a:ext cx="9132570" cy="732155"/>
            <a:chOff x="28" y="382"/>
            <a:chExt cx="14382" cy="1153"/>
          </a:xfrm>
        </p:grpSpPr>
        <p:sp>
          <p:nvSpPr>
            <p:cNvPr id="8" name="文本框 7"/>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9" name="组合 8"/>
            <p:cNvGrpSpPr/>
            <p:nvPr/>
          </p:nvGrpSpPr>
          <p:grpSpPr>
            <a:xfrm>
              <a:off x="6546" y="653"/>
              <a:ext cx="7864" cy="640"/>
              <a:chOff x="6546" y="653"/>
              <a:chExt cx="7864" cy="640"/>
            </a:xfrm>
          </p:grpSpPr>
          <p:grpSp>
            <p:nvGrpSpPr>
              <p:cNvPr id="10" name="组合 9"/>
              <p:cNvGrpSpPr/>
              <p:nvPr/>
            </p:nvGrpSpPr>
            <p:grpSpPr>
              <a:xfrm>
                <a:off x="6546" y="653"/>
                <a:ext cx="7865" cy="628"/>
                <a:chOff x="4774" y="800"/>
                <a:chExt cx="7865" cy="628"/>
              </a:xfrm>
            </p:grpSpPr>
            <p:sp>
              <p:nvSpPr>
                <p:cNvPr id="11" name="文本框 10"/>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4" name="文本框 1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5" name="直接连接符 14"/>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Right)">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Right)">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2" name="Text Box 51"/>
          <p:cNvSpPr txBox="1">
            <a:spLocks noChangeArrowheads="1"/>
          </p:cNvSpPr>
          <p:nvPr>
            <p:custDataLst>
              <p:tags r:id="rId2"/>
            </p:custDataLst>
          </p:nvPr>
        </p:nvSpPr>
        <p:spPr bwMode="auto">
          <a:xfrm>
            <a:off x="992167" y="2539933"/>
            <a:ext cx="5545138" cy="2697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5000"/>
              </a:lnSpc>
              <a:spcBef>
                <a:spcPct val="35000"/>
              </a:spcBef>
            </a:pP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解：等效电容</a:t>
            </a: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25000"/>
              </a:lnSpc>
              <a:spcBef>
                <a:spcPct val="35000"/>
              </a:spcBef>
            </a:pP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每只电容所带电量</a:t>
            </a: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25000"/>
              </a:lnSpc>
              <a:spcBef>
                <a:spcPct val="35000"/>
              </a:spcBef>
            </a:pP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25000"/>
              </a:lnSpc>
              <a:spcBef>
                <a:spcPct val="35000"/>
              </a:spcBef>
            </a:pPr>
            <a:r>
              <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每只电容器两端的电压</a:t>
            </a:r>
            <a:endParaRPr kumimoji="1"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5" name="对象 4"/>
          <p:cNvGraphicFramePr>
            <a:graphicFrameLocks noChangeAspect="1"/>
          </p:cNvGraphicFramePr>
          <p:nvPr/>
        </p:nvGraphicFramePr>
        <p:xfrm>
          <a:off x="4489228" y="2539933"/>
          <a:ext cx="2973387" cy="749300"/>
        </p:xfrm>
        <a:graphic>
          <a:graphicData uri="http://schemas.openxmlformats.org/presentationml/2006/ole">
            <mc:AlternateContent xmlns:mc="http://schemas.openxmlformats.org/markup-compatibility/2006">
              <mc:Choice xmlns:v="urn:schemas-microsoft-com:vml" Requires="v">
                <p:oleObj spid="_x0000_s4" name="公式" r:id="rId3" imgW="1612900" imgH="406400" progId="Equation.3">
                  <p:embed/>
                </p:oleObj>
              </mc:Choice>
              <mc:Fallback>
                <p:oleObj name="公式" r:id="rId3" imgW="1612900" imgH="406400" progId="Equation.3">
                  <p:embed/>
                  <p:pic>
                    <p:nvPicPr>
                      <p:cNvPr id="0" name="图片 123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9228" y="2539933"/>
                        <a:ext cx="2973387" cy="749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 name="对象 5"/>
          <p:cNvGraphicFramePr>
            <a:graphicFrameLocks noChangeAspect="1"/>
          </p:cNvGraphicFramePr>
          <p:nvPr/>
        </p:nvGraphicFramePr>
        <p:xfrm>
          <a:off x="2686324" y="3908282"/>
          <a:ext cx="5614987" cy="511175"/>
        </p:xfrm>
        <a:graphic>
          <a:graphicData uri="http://schemas.openxmlformats.org/presentationml/2006/ole">
            <mc:AlternateContent xmlns:mc="http://schemas.openxmlformats.org/markup-compatibility/2006">
              <mc:Choice xmlns:v="urn:schemas-microsoft-com:vml" Requires="v">
                <p:oleObj spid="_x0000_s2" name="公式" r:id="rId5" imgW="2514600" imgH="228600" progId="Equation.3">
                  <p:embed/>
                </p:oleObj>
              </mc:Choice>
              <mc:Fallback>
                <p:oleObj name="公式" r:id="rId5" imgW="2514600" imgH="228600" progId="Equation.3">
                  <p:embed/>
                  <p:pic>
                    <p:nvPicPr>
                      <p:cNvPr id="0" name="图片 1230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86324" y="3908282"/>
                        <a:ext cx="5614987"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 name="对象 2"/>
          <p:cNvGraphicFramePr>
            <a:graphicFrameLocks noChangeAspect="1"/>
          </p:cNvGraphicFramePr>
          <p:nvPr/>
        </p:nvGraphicFramePr>
        <p:xfrm>
          <a:off x="2686324" y="5224986"/>
          <a:ext cx="5149850" cy="876300"/>
        </p:xfrm>
        <a:graphic>
          <a:graphicData uri="http://schemas.openxmlformats.org/presentationml/2006/ole">
            <mc:AlternateContent xmlns:mc="http://schemas.openxmlformats.org/markup-compatibility/2006">
              <mc:Choice xmlns:v="urn:schemas-microsoft-com:vml" Requires="v">
                <p:oleObj spid="_x0000_s7" name="公式" r:id="rId7" imgW="2463800" imgH="419100" progId="Equation.3">
                  <p:embed/>
                </p:oleObj>
              </mc:Choice>
              <mc:Fallback>
                <p:oleObj name="公式" r:id="rId7" imgW="2463800" imgH="419100" progId="Equation.3">
                  <p:embed/>
                  <p:pic>
                    <p:nvPicPr>
                      <p:cNvPr id="0" name="Object 5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86324" y="5224986"/>
                        <a:ext cx="5149850" cy="876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 name="Rectangle 55"/>
          <p:cNvSpPr>
            <a:spLocks noChangeArrowheads="1"/>
          </p:cNvSpPr>
          <p:nvPr/>
        </p:nvSpPr>
        <p:spPr bwMode="auto">
          <a:xfrm>
            <a:off x="1676379" y="6335820"/>
            <a:ext cx="417671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kumimoji="1" lang="zh-CN" altLang="en-US" sz="2800" b="1" dirty="0">
                <a:solidFill>
                  <a:srgbClr val="FF0000"/>
                </a:solidFill>
                <a:latin typeface="黑体" panose="02010609060101010101" pitchFamily="49" charset="-122"/>
                <a:ea typeface="黑体" panose="02010609060101010101" pitchFamily="49" charset="-122"/>
              </a:rPr>
              <a:t>在此电压下工作是安全的</a:t>
            </a:r>
            <a:r>
              <a:rPr kumimoji="1" lang="zh-CN" altLang="en-US" sz="2800" b="1" dirty="0">
                <a:solidFill>
                  <a:srgbClr val="FFFFFF"/>
                </a:solidFill>
                <a:latin typeface="黑体" panose="02010609060101010101" pitchFamily="49" charset="-122"/>
                <a:ea typeface="黑体" panose="02010609060101010101" pitchFamily="49" charset="-122"/>
              </a:rPr>
              <a:t>。</a:t>
            </a:r>
            <a:endParaRPr kumimoji="1" lang="zh-CN" altLang="en-US" sz="2800" b="1" dirty="0">
              <a:solidFill>
                <a:srgbClr val="FFFFFF"/>
              </a:solidFill>
              <a:latin typeface="黑体" panose="02010609060101010101" pitchFamily="49" charset="-122"/>
              <a:ea typeface="黑体" panose="02010609060101010101" pitchFamily="49" charset="-122"/>
            </a:endParaRPr>
          </a:p>
        </p:txBody>
      </p:sp>
      <p:sp>
        <p:nvSpPr>
          <p:cNvPr id="8" name="Rectangle 2"/>
          <p:cNvSpPr>
            <a:spLocks noGrp="1"/>
          </p:cNvSpPr>
          <p:nvPr>
            <p:custDataLst>
              <p:tags r:id="rId9"/>
            </p:custDataLst>
          </p:nvPr>
        </p:nvSpPr>
        <p:spPr>
          <a:xfrm>
            <a:off x="190500" y="819785"/>
            <a:ext cx="2397125" cy="63182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电容元件</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17780" y="242570"/>
            <a:ext cx="9132570" cy="732155"/>
            <a:chOff x="28" y="382"/>
            <a:chExt cx="14382" cy="1153"/>
          </a:xfrm>
        </p:grpSpPr>
        <p:sp>
          <p:nvSpPr>
            <p:cNvPr id="10" name="文本框 9"/>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1" name="组合 10"/>
            <p:cNvGrpSpPr/>
            <p:nvPr/>
          </p:nvGrpSpPr>
          <p:grpSpPr>
            <a:xfrm>
              <a:off x="6546" y="653"/>
              <a:ext cx="7864" cy="640"/>
              <a:chOff x="6546" y="653"/>
              <a:chExt cx="7864" cy="640"/>
            </a:xfrm>
          </p:grpSpPr>
          <p:grpSp>
            <p:nvGrpSpPr>
              <p:cNvPr id="12" name="组合 11"/>
              <p:cNvGrpSpPr/>
              <p:nvPr/>
            </p:nvGrpSpPr>
            <p:grpSpPr>
              <a:xfrm>
                <a:off x="6546" y="653"/>
                <a:ext cx="7865" cy="628"/>
                <a:chOff x="4774" y="800"/>
                <a:chExt cx="7865" cy="628"/>
              </a:xfrm>
            </p:grpSpPr>
            <p:sp>
              <p:nvSpPr>
                <p:cNvPr id="13" name="文本框 12"/>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4" name="文本框 13"/>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5" name="文本框 1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6" name="文本框 15"/>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7" name="直接连接符 16"/>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21" name="Text Box 50"/>
          <p:cNvSpPr txBox="1">
            <a:spLocks noChangeArrowheads="1"/>
          </p:cNvSpPr>
          <p:nvPr/>
        </p:nvSpPr>
        <p:spPr bwMode="auto">
          <a:xfrm>
            <a:off x="339292" y="1451610"/>
            <a:ext cx="844232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【例题】</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3</a:t>
            </a: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只同规格的电容</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C1=C2=C=200</a:t>
            </a:r>
            <a:r>
              <a:rPr kumimoji="1" lang="el-GR"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μ</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F</a:t>
            </a: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，额定工作电压为</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50V</a:t>
            </a: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，电源电压</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120V</a:t>
            </a: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，求这组串联电容器的等效电容是多大？每只电容器两端的电压是多大？在此电压下工作是否安全？</a:t>
            </a:r>
            <a:endPar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1"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par>
                                <p:cTn id="11" presetID="22" presetClass="entr" presetSubtype="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childTnLst>
                          </p:cTn>
                        </p:par>
                        <p:par>
                          <p:cTn id="14" fill="hold">
                            <p:stCondLst>
                              <p:cond delay="500"/>
                            </p:stCondLst>
                            <p:childTnLst>
                              <p:par>
                                <p:cTn id="15" presetID="22" presetClass="entr" presetSubtype="1"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up)">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1" name="Text Box 50"/>
          <p:cNvSpPr txBox="1">
            <a:spLocks noChangeArrowheads="1"/>
          </p:cNvSpPr>
          <p:nvPr/>
        </p:nvSpPr>
        <p:spPr bwMode="auto">
          <a:xfrm>
            <a:off x="339292" y="1451610"/>
            <a:ext cx="844232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【例题】</a:t>
            </a:r>
            <a:r>
              <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3</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只同规格的电容</a:t>
            </a:r>
            <a:r>
              <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C1=C2=C=200</a:t>
            </a:r>
            <a:r>
              <a:rPr kumimoji="1" lang="el-GR"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μ</a:t>
            </a:r>
            <a:r>
              <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F</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，额定工作电压为</a:t>
            </a:r>
            <a:r>
              <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50V</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，电源电压</a:t>
            </a:r>
            <a:r>
              <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120V</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，求这组串联电容器的等效电容是多大？每只电容器两端的电压是多大？在此电压下工作是否安全？</a:t>
            </a:r>
            <a:endPar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a:spLocks noGrp="1"/>
          </p:cNvSpPr>
          <p:nvPr>
            <p:custDataLst>
              <p:tags r:id="rId2"/>
            </p:custDataLst>
          </p:nvPr>
        </p:nvSpPr>
        <p:spPr>
          <a:xfrm>
            <a:off x="190500" y="819785"/>
            <a:ext cx="2397125" cy="63182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电容元件</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7780" y="242570"/>
            <a:ext cx="9132570" cy="732155"/>
            <a:chOff x="28" y="382"/>
            <a:chExt cx="14382" cy="1153"/>
          </a:xfrm>
        </p:grpSpPr>
        <p:sp>
          <p:nvSpPr>
            <p:cNvPr id="3" name="文本框 2"/>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8" name="组合 7"/>
              <p:cNvGrpSpPr/>
              <p:nvPr/>
            </p:nvGrpSpPr>
            <p:grpSpPr>
              <a:xfrm>
                <a:off x="6546" y="653"/>
                <a:ext cx="7865" cy="628"/>
                <a:chOff x="4774" y="800"/>
                <a:chExt cx="7865" cy="628"/>
              </a:xfrm>
            </p:grpSpPr>
            <p:sp>
              <p:nvSpPr>
                <p:cNvPr id="9" name="文本框 8"/>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1" name="Text Box 50"/>
          <p:cNvSpPr txBox="1">
            <a:spLocks noChangeArrowheads="1"/>
          </p:cNvSpPr>
          <p:nvPr/>
        </p:nvSpPr>
        <p:spPr bwMode="auto">
          <a:xfrm>
            <a:off x="339292" y="1451610"/>
            <a:ext cx="844232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练习</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1.</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平行板电容器的电容与两极板的正对面积成</a:t>
            </a:r>
            <a:r>
              <a:rPr kumimoji="1" lang="en-US" altLang="en-US" sz="2400" u="sng"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en-US" altLang="zh-CN" sz="2400" u="sng"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en-US" altLang="en-US" sz="2400" u="sng"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en-US" altLang="zh-CN" sz="2400" u="sng"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en-US" altLang="en-US" sz="2400" u="sng"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en-US" altLang="zh-CN" sz="2400" u="sng"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en-US"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，与两极板间的距离成</a:t>
            </a:r>
            <a:r>
              <a:rPr kumimoji="1" lang="en-US" altLang="en-US" sz="2400" u="sng"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en-US" altLang="zh-CN" sz="2400" u="sng"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en-US" altLang="en-US" sz="2400" u="sng"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en-US" altLang="zh-CN" sz="2400" u="sng"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en-US" altLang="en-US" sz="2400" u="sng"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en-US" altLang="zh-CN" sz="2400" u="sng"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en-US" altLang="en-US" sz="2400" u="sng"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en-US"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，还与极板间的电介质性质有关。</a:t>
            </a:r>
            <a:endPar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a:spLocks noGrp="1"/>
          </p:cNvSpPr>
          <p:nvPr>
            <p:custDataLst>
              <p:tags r:id="rId2"/>
            </p:custDataLst>
          </p:nvPr>
        </p:nvSpPr>
        <p:spPr>
          <a:xfrm>
            <a:off x="190500" y="819785"/>
            <a:ext cx="1795145" cy="63182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课堂</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巩固</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7780" y="242570"/>
            <a:ext cx="9132570" cy="732155"/>
            <a:chOff x="28" y="382"/>
            <a:chExt cx="14382" cy="1153"/>
          </a:xfrm>
        </p:grpSpPr>
        <p:sp>
          <p:nvSpPr>
            <p:cNvPr id="3" name="文本框 2"/>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8" name="组合 7"/>
              <p:cNvGrpSpPr/>
              <p:nvPr/>
            </p:nvGrpSpPr>
            <p:grpSpPr>
              <a:xfrm>
                <a:off x="6546" y="653"/>
                <a:ext cx="7865" cy="628"/>
                <a:chOff x="4774" y="800"/>
                <a:chExt cx="7865" cy="628"/>
              </a:xfrm>
            </p:grpSpPr>
            <p:sp>
              <p:nvSpPr>
                <p:cNvPr id="9" name="文本框 8"/>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5" name="Text Box 50"/>
          <p:cNvSpPr txBox="1">
            <a:spLocks noChangeArrowheads="1"/>
          </p:cNvSpPr>
          <p:nvPr/>
        </p:nvSpPr>
        <p:spPr bwMode="auto">
          <a:xfrm>
            <a:off x="339292" y="3127375"/>
            <a:ext cx="8442325"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练习</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2</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有两个电感量相同线圈，让它们分别通过大小都是</a:t>
            </a:r>
            <a:r>
              <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5A</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的交流电，则线圈两端产生的电压大小相等。</a:t>
            </a:r>
            <a:r>
              <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eaLnBrk="1" hangingPunct="1">
              <a:spcBef>
                <a:spcPct val="50000"/>
              </a:spcBef>
            </a:pPr>
            <a:endPar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eaLnBrk="1" hangingPunct="1">
              <a:spcBef>
                <a:spcPct val="50000"/>
              </a:spcBef>
            </a:pP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sym typeface="+mn-ea"/>
              </a:rPr>
              <a:t>练习</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sym typeface="+mn-ea"/>
              </a:rPr>
              <a:t>3</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电感元件对电流起到阻碍作用，即让线圈中的电流减少。（</a:t>
            </a:r>
            <a:r>
              <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Rectangle 2"/>
          <p:cNvSpPr>
            <a:spLocks noGrp="1"/>
          </p:cNvSpPr>
          <p:nvPr>
            <p:custDataLst>
              <p:tags r:id="rId2"/>
            </p:custDataLst>
          </p:nvPr>
        </p:nvSpPr>
        <p:spPr>
          <a:xfrm>
            <a:off x="190500" y="819785"/>
            <a:ext cx="1795145" cy="63182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课堂</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巩固</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7780" y="242570"/>
            <a:ext cx="9132570" cy="732155"/>
            <a:chOff x="28" y="382"/>
            <a:chExt cx="14382" cy="1153"/>
          </a:xfrm>
        </p:grpSpPr>
        <p:sp>
          <p:nvSpPr>
            <p:cNvPr id="3" name="文本框 2"/>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8" name="组合 7"/>
              <p:cNvGrpSpPr/>
              <p:nvPr/>
            </p:nvGrpSpPr>
            <p:grpSpPr>
              <a:xfrm>
                <a:off x="6546" y="653"/>
                <a:ext cx="7865" cy="628"/>
                <a:chOff x="4774" y="800"/>
                <a:chExt cx="7865" cy="628"/>
              </a:xfrm>
            </p:grpSpPr>
            <p:sp>
              <p:nvSpPr>
                <p:cNvPr id="9" name="文本框 8"/>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5" name="Text Box 50"/>
          <p:cNvSpPr txBox="1">
            <a:spLocks noChangeArrowheads="1"/>
          </p:cNvSpPr>
          <p:nvPr/>
        </p:nvSpPr>
        <p:spPr bwMode="auto">
          <a:xfrm>
            <a:off x="339292" y="1885315"/>
            <a:ext cx="8442325" cy="3415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sym typeface="+mn-ea"/>
              </a:rPr>
              <a:t>练习</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sym typeface="+mn-ea"/>
              </a:rPr>
              <a:t>4</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只有电容元件才有电容量，而且是固定的。</a:t>
            </a:r>
            <a:r>
              <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eaLnBrk="1" hangingPunct="1">
              <a:spcBef>
                <a:spcPct val="50000"/>
              </a:spcBef>
            </a:pPr>
            <a:endPar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eaLnBrk="1" hangingPunct="1">
              <a:spcBef>
                <a:spcPct val="50000"/>
              </a:spcBef>
            </a:pP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sym typeface="+mn-ea"/>
              </a:rPr>
              <a:t>练习</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sym typeface="+mn-ea"/>
              </a:rPr>
              <a:t>5</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电容的电流与它两端的电压大小成正比，所以电容元件又称动态元件。</a:t>
            </a:r>
            <a:r>
              <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eaLnBrk="1" hangingPunct="1">
              <a:spcBef>
                <a:spcPct val="50000"/>
              </a:spcBef>
            </a:pPr>
            <a:endPar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eaLnBrk="1" hangingPunct="1">
              <a:spcBef>
                <a:spcPct val="50000"/>
              </a:spcBef>
            </a:pP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sym typeface="+mn-ea"/>
              </a:rPr>
              <a:t>练习</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sym typeface="+mn-ea"/>
              </a:rPr>
              <a:t>6</a:t>
            </a: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sym typeface="+mn-ea"/>
              </a:rPr>
              <a:t>.</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电感线圈与电容器在电路中只进行能量交换，故而两者都不消耗能量。</a:t>
            </a:r>
            <a:r>
              <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kumimoji="1" lang="en-US" altLang="zh-CN" sz="24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endParaRPr kumimoji="1" lang="zh-CN" altLang="en-US" sz="24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9222" name="AutoShape 2"/>
          <p:cNvSpPr>
            <a:spLocks noChangeArrowheads="1"/>
          </p:cNvSpPr>
          <p:nvPr>
            <p:custDataLst>
              <p:tags r:id="rId2"/>
            </p:custDataLst>
          </p:nvPr>
        </p:nvSpPr>
        <p:spPr bwMode="gray">
          <a:xfrm>
            <a:off x="1212850" y="1905000"/>
            <a:ext cx="2768600"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079" name="AutoShape 11"/>
          <p:cNvSpPr>
            <a:spLocks noChangeArrowheads="1"/>
          </p:cNvSpPr>
          <p:nvPr>
            <p:custDataLst>
              <p:tags r:id="rId3"/>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9224" name="文本框 27"/>
          <p:cNvSpPr txBox="1">
            <a:spLocks noChangeArrowheads="1"/>
          </p:cNvSpPr>
          <p:nvPr>
            <p:custDataLst>
              <p:tags r:id="rId4"/>
            </p:custDataLst>
          </p:nvPr>
        </p:nvSpPr>
        <p:spPr bwMode="auto">
          <a:xfrm>
            <a:off x="1652270" y="1875155"/>
            <a:ext cx="229425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本模块知识点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
        <p:nvSpPr>
          <p:cNvPr id="35" name="文本框 28"/>
          <p:cNvSpPr txBox="1">
            <a:spLocks noChangeArrowheads="1"/>
          </p:cNvSpPr>
          <p:nvPr/>
        </p:nvSpPr>
        <p:spPr bwMode="auto">
          <a:xfrm>
            <a:off x="608212" y="2821887"/>
            <a:ext cx="8027203" cy="23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正弦交流电的一些基本概念和物理量；</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纯电阻电路、纯电感电路、纯电容；</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电路的电压与电流的大小、相位关系；</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串联谐振电路的形成与特点；</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5.</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提高功率因数的意义。</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5"/>
            </p:custDataLst>
          </p:nvPr>
        </p:nvSpPr>
        <p:spPr>
          <a:xfrm>
            <a:off x="438785" y="96520"/>
            <a:ext cx="8561070" cy="1143000"/>
          </a:xfrm>
          <a:prstGeom prst="rect">
            <a:avLst/>
          </a:prstGeom>
          <a:noFill/>
          <a:ln w="9525">
            <a:noFill/>
          </a:ln>
        </p:spPr>
        <p:txBody>
          <a:bodyPr anchor="ctr" anchorCtr="0"/>
          <a:lstStyle/>
          <a:p>
            <a:pPr algn="ctr"/>
            <a:r>
              <a:rPr lang="zh-CN" altLang="en-US" sz="4000" b="1" dirty="0">
                <a:ln w="9525">
                  <a:solidFill>
                    <a:schemeClr val="lt1"/>
                  </a:solidFill>
                  <a:prstDash val="solid"/>
                </a:ln>
                <a:solidFill>
                  <a:schemeClr val="tx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模块三　日光灯电路的安装与设计</a:t>
            </a:r>
            <a:endParaRPr lang="zh-CN" altLang="en-US" sz="4000" b="1" dirty="0">
              <a:ln w="9525">
                <a:solidFill>
                  <a:schemeClr val="lt1"/>
                </a:solidFill>
                <a:prstDash val="solid"/>
              </a:ln>
              <a:solidFill>
                <a:schemeClr val="tx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6627" name="Rectangle 3"/>
          <p:cNvSpPr>
            <a:spLocks noGrp="1"/>
          </p:cNvSpPr>
          <p:nvPr>
            <p:custDataLst>
              <p:tags r:id="rId2"/>
            </p:custDataLst>
          </p:nvPr>
        </p:nvSpPr>
        <p:spPr>
          <a:xfrm>
            <a:off x="1272753" y="2224475"/>
            <a:ext cx="6554044" cy="2399321"/>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9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纯电阻元件</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纯电感元件</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纯电容元件</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2" name="组合 21"/>
          <p:cNvGrpSpPr/>
          <p:nvPr/>
        </p:nvGrpSpPr>
        <p:grpSpPr>
          <a:xfrm>
            <a:off x="17780" y="242570"/>
            <a:ext cx="9132570" cy="732155"/>
            <a:chOff x="28" y="382"/>
            <a:chExt cx="14382" cy="1153"/>
          </a:xfrm>
        </p:grpSpPr>
        <p:sp>
          <p:nvSpPr>
            <p:cNvPr id="23" name="文本框 22"/>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4" name="组合 23"/>
            <p:cNvGrpSpPr/>
            <p:nvPr/>
          </p:nvGrpSpPr>
          <p:grpSpPr>
            <a:xfrm>
              <a:off x="6546" y="653"/>
              <a:ext cx="7864" cy="640"/>
              <a:chOff x="6546" y="653"/>
              <a:chExt cx="7864" cy="640"/>
            </a:xfrm>
          </p:grpSpPr>
          <p:grpSp>
            <p:nvGrpSpPr>
              <p:cNvPr id="25" name="组合 24"/>
              <p:cNvGrpSpPr/>
              <p:nvPr/>
            </p:nvGrpSpPr>
            <p:grpSpPr>
              <a:xfrm>
                <a:off x="6546" y="653"/>
                <a:ext cx="7865" cy="628"/>
                <a:chOff x="4774" y="800"/>
                <a:chExt cx="7865" cy="628"/>
              </a:xfrm>
            </p:grpSpPr>
            <p:sp>
              <p:nvSpPr>
                <p:cNvPr id="26" name="文本框 2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27" name="文本框 26"/>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8" name="文本框 2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9" name="文本框 2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30" name="直接连接符 29"/>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srcRect/>
          <a:stretch>
            <a:fillRect/>
          </a:stretch>
        </p:blipFill>
        <p:spPr bwMode="auto">
          <a:xfrm>
            <a:off x="3325095" y="2380946"/>
            <a:ext cx="2449359" cy="2416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组合 2"/>
          <p:cNvGrpSpPr/>
          <p:nvPr/>
        </p:nvGrpSpPr>
        <p:grpSpPr>
          <a:xfrm>
            <a:off x="17780" y="242570"/>
            <a:ext cx="9132570" cy="732155"/>
            <a:chOff x="28" y="382"/>
            <a:chExt cx="14382" cy="1153"/>
          </a:xfrm>
        </p:grpSpPr>
        <p:sp>
          <p:nvSpPr>
            <p:cNvPr id="5" name="文本框 4"/>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8" name="组合 7"/>
              <p:cNvGrpSpPr/>
              <p:nvPr/>
            </p:nvGrpSpPr>
            <p:grpSpPr>
              <a:xfrm>
                <a:off x="6546" y="653"/>
                <a:ext cx="7865" cy="628"/>
                <a:chOff x="4774" y="800"/>
                <a:chExt cx="7865" cy="628"/>
              </a:xfrm>
            </p:grpSpPr>
            <p:sp>
              <p:nvSpPr>
                <p:cNvPr id="9" name="文本框 8"/>
                <p:cNvSpPr txBox="1"/>
                <p:nvPr/>
              </p:nvSpPr>
              <p:spPr>
                <a:xfrm>
                  <a:off x="6743" y="800"/>
                  <a:ext cx="1984" cy="628"/>
                </a:xfrm>
                <a:prstGeom prst="rect">
                  <a:avLst/>
                </a:prstGeom>
                <a:noFill/>
              </p:spPr>
              <p:txBody>
                <a:bodyPr wrap="square" rtlCol="0">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10" name="文本框 9"/>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10655"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12" name="文本框 1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3989228"/>
            <a:ext cx="6767309" cy="942001"/>
          </a:xfrm>
        </p:spPr>
        <p:txBody>
          <a:bodyPr/>
          <a:lstStyle/>
          <a:p>
            <a:pPr marL="0" indent="0" algn="l">
              <a:lnSpc>
                <a:spcPct val="90000"/>
              </a:lnSpc>
              <a:spcBef>
                <a:spcPts val="0"/>
              </a:spcBef>
              <a:spcAft>
                <a:spcPts val="0"/>
              </a:spcAft>
              <a:buSzPct val="100000"/>
              <a:buNone/>
            </a:pPr>
            <a:r>
              <a:rPr lang="zh-CN" altLang="en-US" dirty="0">
                <a:solidFill>
                  <a:schemeClr val="lt1"/>
                </a:solidFill>
                <a:latin typeface="+mj-lt"/>
                <a:cs typeface="+mj-cs"/>
                <a:sym typeface="+mn-ea"/>
              </a:rPr>
              <a:t>课堂教学评价</a:t>
            </a:r>
            <a:endParaRPr lang="zh-CN" altLang="en-US" sz="3300" dirty="0">
              <a:solidFill>
                <a:schemeClr val="lt1"/>
              </a:solidFill>
              <a:latin typeface="+mj-lt"/>
              <a:cs typeface="+mj-cs"/>
            </a:endParaRPr>
          </a:p>
        </p:txBody>
      </p:sp>
      <p:grpSp>
        <p:nvGrpSpPr>
          <p:cNvPr id="11" name="组合 10"/>
          <p:cNvGrpSpPr/>
          <p:nvPr/>
        </p:nvGrpSpPr>
        <p:grpSpPr>
          <a:xfrm>
            <a:off x="17780" y="242570"/>
            <a:ext cx="9132570" cy="732155"/>
            <a:chOff x="28" y="382"/>
            <a:chExt cx="14382" cy="1153"/>
          </a:xfrm>
        </p:grpSpPr>
        <p:sp>
          <p:nvSpPr>
            <p:cNvPr id="12" name="文本框 11"/>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7" name="组合 16"/>
              <p:cNvGrpSpPr/>
              <p:nvPr/>
            </p:nvGrpSpPr>
            <p:grpSpPr>
              <a:xfrm>
                <a:off x="6546" y="653"/>
                <a:ext cx="7865" cy="628"/>
                <a:chOff x="4774" y="800"/>
                <a:chExt cx="7865" cy="628"/>
              </a:xfrm>
            </p:grpSpPr>
            <p:sp>
              <p:nvSpPr>
                <p:cNvPr id="19" name="文本框 18"/>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20" name="文本框 19"/>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2" name="文本框 21"/>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3" name="文本框 2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4" name="直接连接符 23"/>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101" name="Rectangle 3"/>
          <p:cNvSpPr txBox="1"/>
          <p:nvPr>
            <p:custDataLst>
              <p:tags r:id="rId2"/>
            </p:custDataLst>
          </p:nvPr>
        </p:nvSpPr>
        <p:spPr>
          <a:xfrm>
            <a:off x="28575" y="2113280"/>
            <a:ext cx="8870950" cy="4744720"/>
          </a:xfrm>
          <a:prstGeom prst="rect">
            <a:avLst/>
          </a:prstGeom>
          <a:noFill/>
          <a:ln w="9525">
            <a:noFill/>
          </a:ln>
          <a:extLst>
            <a:ext uri="{909E8E84-426E-40DD-AFC4-6F175D3DCCD1}">
              <a14:hiddenFill xmlns:a14="http://schemas.microsoft.com/office/drawing/2010/main">
                <a:solidFill>
                  <a:srgbClr val="FFC000"/>
                </a:solidFill>
              </a14:hiddenFill>
            </a:ext>
          </a:extLst>
        </p:spPr>
        <p:txBody>
          <a:bodyPr/>
          <a:lstStyle/>
          <a:p>
            <a:pPr algn="ctr">
              <a:spcBef>
                <a:spcPct val="20000"/>
              </a:spcBef>
            </a:pPr>
            <a:r>
              <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rPr>
              <a:t>元件背后的科学巨人：欧姆、法拉第与库仑的故事及其对现代技术的影响</a:t>
            </a:r>
            <a:endPar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关于电阻元件、电感元件与电容元件的一些科学家故事：</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1.</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电阻元件</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欧姆（</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Georg Simon Ohm</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乔治</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西蒙</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欧姆是一位德国物理学家，最为人所知的贡献是发现了欧姆定律。欧姆定律描述了在一定温度下，导体中的电流与两端电压成正比，与导体的电阻成反比。欧姆在</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1826</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年通过实验研究了导体的电阻与电流、电压之间的关系，他的研究成果为电阻元件的理论奠定了基础。欧姆的故事是坚持与毅力的象征，他曾在贫困和学术界的质疑声中坚持自己的理论，最终得到了认可。</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2.</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电感元件</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法拉第（</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Michael Faraday</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迈克尔</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法拉第是一位英国科学家，他发现了电磁感应现象，这是电感元件工作的基础。法拉第在</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1831</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年通过实验发现，当磁场通过导线周围的线圈变化时，会在导线中产生电流。这一发现不仅为电感元件的研究提供了理论基础，也为电动机、发电机和其他电磁设备的发明奠定了基础。法拉第的故事充满了对科学的好奇心和不懈的探索精神。</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28575" y="242570"/>
            <a:ext cx="9121775" cy="732155"/>
            <a:chOff x="45" y="382"/>
            <a:chExt cx="14365" cy="1153"/>
          </a:xfrm>
        </p:grpSpPr>
        <p:sp>
          <p:nvSpPr>
            <p:cNvPr id="10" name="文本框 9"/>
            <p:cNvSpPr txBox="1"/>
            <p:nvPr/>
          </p:nvSpPr>
          <p:spPr>
            <a:xfrm>
              <a:off x="45"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2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2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2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2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2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2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291465" y="1131570"/>
            <a:ext cx="4572000" cy="583565"/>
          </a:xfrm>
          <a:prstGeom prst="rect">
            <a:avLst/>
          </a:prstGeom>
          <a:noFill/>
        </p:spPr>
        <p:txBody>
          <a:bodyPr wrap="square" rtlCol="0" anchor="t">
            <a:spAutoFit/>
          </a:bodyPr>
          <a:p>
            <a:pPr marL="342900" indent="-342900" algn="l" eaLnBrk="1" hangingPunct="1">
              <a:spcBef>
                <a:spcPct val="20000"/>
              </a:spcBef>
              <a:buClrTx/>
              <a:buSzTx/>
              <a:buFontTx/>
              <a:buChar char="•"/>
            </a:pPr>
            <a:r>
              <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rPr>
              <a:t>新技术新知识</a:t>
            </a:r>
            <a:endPar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101" name="Rectangle 3"/>
          <p:cNvSpPr txBox="1"/>
          <p:nvPr>
            <p:custDataLst>
              <p:tags r:id="rId2"/>
            </p:custDataLst>
          </p:nvPr>
        </p:nvSpPr>
        <p:spPr>
          <a:xfrm>
            <a:off x="149860" y="1475105"/>
            <a:ext cx="8870950" cy="4288790"/>
          </a:xfrm>
          <a:prstGeom prst="rect">
            <a:avLst/>
          </a:prstGeom>
          <a:noFill/>
          <a:ln w="9525">
            <a:noFill/>
          </a:ln>
          <a:extLst>
            <a:ext uri="{909E8E84-426E-40DD-AFC4-6F175D3DCCD1}">
              <a14:hiddenFill xmlns:a14="http://schemas.microsoft.com/office/drawing/2010/main">
                <a:solidFill>
                  <a:srgbClr val="FFC000"/>
                </a:solidFill>
              </a14:hiddenFill>
            </a:ext>
          </a:extLst>
        </p:spPr>
        <p:txBody>
          <a:bodyPr/>
          <a:lstStyle/>
          <a:p>
            <a:pPr algn="ctr">
              <a:spcBef>
                <a:spcPct val="20000"/>
              </a:spcBef>
            </a:pPr>
            <a:r>
              <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rPr>
              <a:t>元件背后的科学巨人：欧姆、法拉第与库仑的故事及其对现代技术的影响</a:t>
            </a:r>
            <a:endPar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ctr">
              <a:spcBef>
                <a:spcPct val="20000"/>
              </a:spcBef>
            </a:pPr>
            <a:endPar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3.</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电容元件</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 -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库仑（</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Charles-Augustin de Coulomb</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查尔斯</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奥古斯丁</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德</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库仑是一位法国物理学家，他提出了库仑定律，描述了电荷之间的相互作用力。库仑定律是电容元件理解电场能量存储的基础。库仑在</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1785</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年通过实验研究了电荷之间的力，并提出了著名的库仑定律。他的研究为电容元件的发明和应用提供了重要的理论支持。库仑的故事展示了科学家如何通过精确的实验和严密的推理来揭示自然界的秘密。</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这些科学家的故事不仅讲述了他们的科学成就，也反映了他们在科学探索道路上的艰辛和奉献精神。他们的发现和理论对现代电子学、电力工程和可再生能源技术等领域的发展产生了深远的影响。</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28575" y="242570"/>
            <a:ext cx="9121775" cy="732155"/>
            <a:chOff x="45" y="382"/>
            <a:chExt cx="14365" cy="1153"/>
          </a:xfrm>
        </p:grpSpPr>
        <p:sp>
          <p:nvSpPr>
            <p:cNvPr id="10" name="文本框 9"/>
            <p:cNvSpPr txBox="1"/>
            <p:nvPr/>
          </p:nvSpPr>
          <p:spPr>
            <a:xfrm>
              <a:off x="45"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2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2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2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2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2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2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2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1" name="文本框 11"/>
          <p:cNvSpPr txBox="1">
            <a:spLocks noChangeArrowheads="1"/>
          </p:cNvSpPr>
          <p:nvPr/>
        </p:nvSpPr>
        <p:spPr bwMode="auto">
          <a:xfrm>
            <a:off x="3592513" y="4143375"/>
            <a:ext cx="486727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结论</a:t>
            </a:r>
            <a:r>
              <a:rPr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电阻元件上的电压与电流呈</a:t>
            </a:r>
            <a:r>
              <a:rPr lang="zh-CN" altLang="en-US" sz="2400" b="1" dirty="0">
                <a:solidFill>
                  <a:srgbClr val="FF0000"/>
                </a:solidFill>
                <a:latin typeface="黑体" panose="02010609060101010101" pitchFamily="49" charset="-122"/>
                <a:ea typeface="黑体" panose="02010609060101010101" pitchFamily="49" charset="-122"/>
                <a:cs typeface="黑体" panose="02010609060101010101" pitchFamily="49" charset="-122"/>
              </a:rPr>
              <a:t>正比</a:t>
            </a:r>
            <a:r>
              <a:rPr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关系。</a:t>
            </a:r>
            <a:endParaRPr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pic>
        <p:nvPicPr>
          <p:cNvPr id="22" name="Picture 5"/>
          <p:cNvPicPr>
            <a:picLocks noChangeAspect="1"/>
          </p:cNvPicPr>
          <p:nvPr/>
        </p:nvPicPr>
        <p:blipFill>
          <a:blip r:embed="rId2"/>
          <a:stretch>
            <a:fillRect/>
          </a:stretch>
        </p:blipFill>
        <p:spPr>
          <a:xfrm>
            <a:off x="366736" y="1794467"/>
            <a:ext cx="2220889" cy="2819475"/>
          </a:xfrm>
          <a:prstGeom prst="rect">
            <a:avLst/>
          </a:prstGeom>
          <a:noFill/>
          <a:ln w="9525">
            <a:noFill/>
          </a:ln>
        </p:spPr>
      </p:pic>
      <p:sp>
        <p:nvSpPr>
          <p:cNvPr id="23" name="Text Box 4"/>
          <p:cNvSpPr txBox="1"/>
          <p:nvPr>
            <p:custDataLst>
              <p:tags r:id="rId3"/>
            </p:custDataLst>
          </p:nvPr>
        </p:nvSpPr>
        <p:spPr>
          <a:xfrm>
            <a:off x="305275" y="4823450"/>
            <a:ext cx="2892425" cy="647700"/>
          </a:xfrm>
          <a:prstGeom prst="rect">
            <a:avLst/>
          </a:prstGeom>
          <a:noFill/>
          <a:ln w="9525">
            <a:noFill/>
          </a:ln>
        </p:spPr>
        <p:txBody>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en-US" altLang="zh-CN" sz="1000" dirty="0">
              <a:solidFill>
                <a:schemeClr val="dk1"/>
              </a:solidFill>
              <a:latin typeface="黑体" panose="02010609060101010101" pitchFamily="49" charset="-122"/>
              <a:ea typeface="黑体" panose="02010609060101010101" pitchFamily="49" charset="-122"/>
            </a:endParaRPr>
          </a:p>
          <a:p>
            <a:pPr marL="0" lvl="0" indent="0" algn="ctr" eaLnBrk="1" hangingPunct="1">
              <a:spcBef>
                <a:spcPct val="0"/>
              </a:spcBef>
              <a:buNone/>
            </a:pPr>
            <a:r>
              <a:rPr lang="zh-CN" altLang="en-US" sz="2400" b="1" dirty="0">
                <a:solidFill>
                  <a:schemeClr val="dk1"/>
                </a:solidFill>
                <a:latin typeface="黑体" panose="02010609060101010101" pitchFamily="49" charset="-122"/>
                <a:ea typeface="黑体" panose="02010609060101010101" pitchFamily="49" charset="-122"/>
              </a:rPr>
              <a:t>图</a:t>
            </a:r>
            <a:r>
              <a:rPr lang="en-US" altLang="zh-CN" sz="2400" b="1" dirty="0">
                <a:solidFill>
                  <a:schemeClr val="dk1"/>
                </a:solidFill>
                <a:latin typeface="黑体" panose="02010609060101010101" pitchFamily="49" charset="-122"/>
                <a:ea typeface="黑体" panose="02010609060101010101" pitchFamily="49" charset="-122"/>
              </a:rPr>
              <a:t>3.3.1 </a:t>
            </a:r>
            <a:r>
              <a:rPr lang="zh-CN" altLang="en-US" sz="2400" b="1" dirty="0">
                <a:solidFill>
                  <a:schemeClr val="dk1"/>
                </a:solidFill>
                <a:latin typeface="黑体" panose="02010609060101010101" pitchFamily="49" charset="-122"/>
                <a:ea typeface="黑体" panose="02010609060101010101" pitchFamily="49" charset="-122"/>
              </a:rPr>
              <a:t>电阻元件</a:t>
            </a:r>
            <a:endParaRPr lang="zh-CN" altLang="en-US" sz="2400" b="1" dirty="0">
              <a:solidFill>
                <a:schemeClr val="dk1"/>
              </a:solidFill>
              <a:latin typeface="黑体" panose="02010609060101010101" pitchFamily="49" charset="-122"/>
              <a:ea typeface="黑体" panose="02010609060101010101" pitchFamily="49" charset="-122"/>
            </a:endParaRPr>
          </a:p>
        </p:txBody>
      </p:sp>
      <p:sp>
        <p:nvSpPr>
          <p:cNvPr id="6146" name="Rectangle 2"/>
          <p:cNvSpPr>
            <a:spLocks noGrp="1"/>
          </p:cNvSpPr>
          <p:nvPr>
            <p:custDataLst>
              <p:tags r:id="rId4"/>
            </p:custDataLst>
          </p:nvPr>
        </p:nvSpPr>
        <p:spPr>
          <a:xfrm>
            <a:off x="190500" y="953135"/>
            <a:ext cx="2397125" cy="63182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一、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电阻元件</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7780" y="242570"/>
            <a:ext cx="9132570" cy="732155"/>
            <a:chOff x="28" y="382"/>
            <a:chExt cx="14382" cy="1153"/>
          </a:xfrm>
        </p:grpSpPr>
        <p:sp>
          <p:nvSpPr>
            <p:cNvPr id="2" name="文本框 1"/>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3" name="组合 2"/>
            <p:cNvGrpSpPr/>
            <p:nvPr/>
          </p:nvGrpSpPr>
          <p:grpSpPr>
            <a:xfrm>
              <a:off x="6546" y="653"/>
              <a:ext cx="7864" cy="640"/>
              <a:chOff x="6546" y="653"/>
              <a:chExt cx="7864" cy="640"/>
            </a:xfrm>
          </p:grpSpPr>
          <p:grpSp>
            <p:nvGrpSpPr>
              <p:cNvPr id="5" name="组合 4"/>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mc:AlternateContent xmlns:mc="http://schemas.openxmlformats.org/markup-compatibility/2006">
        <mc:Choice xmlns:a14="http://schemas.microsoft.com/office/drawing/2010/main" Requires="a14">
          <p:sp>
            <p:nvSpPr>
              <p:cNvPr id="6" name="文本框 5"/>
              <p:cNvSpPr txBox="1"/>
              <p:nvPr/>
            </p:nvSpPr>
            <p:spPr>
              <a:xfrm>
                <a:off x="3418840" y="2117090"/>
                <a:ext cx="4307205" cy="1390015"/>
              </a:xfrm>
              <a:prstGeom prst="rect">
                <a:avLst/>
              </a:prstGeom>
              <a:solidFill>
                <a:srgbClr val="FFC000"/>
              </a:solidFill>
            </p:spPr>
            <p:txBody>
              <a:bodyPr wrap="square" rtlCol="0">
                <a:spAutoFit/>
              </a:bodyPr>
              <a:lstStyle/>
              <a:p>
                <a:r>
                  <a:rPr lang="zh-CN" altLang="en-US"/>
                  <a:t>如图</a:t>
                </a:r>
                <a:r>
                  <a:rPr lang="en-US" altLang="zh-CN"/>
                  <a:t>3.3.1</a:t>
                </a:r>
                <a:r>
                  <a:rPr lang="zh-CN" altLang="en-US"/>
                  <a:t>所示，根据欧姆定律可得：</a:t>
                </a:r>
                <a:endParaRPr lang="zh-CN" altLang="en-US"/>
              </a:p>
              <a:p>
                <a14:m>
                  <m:oMathPara xmlns:m="http://schemas.openxmlformats.org/officeDocument/2006/math">
                    <m:oMathParaPr>
                      <m:jc m:val="centerGroup"/>
                    </m:oMathParaPr>
                    <m:oMath xmlns:m="http://schemas.openxmlformats.org/officeDocument/2006/math">
                      <m:r>
                        <a:rPr lang="en-US" altLang="zh-CN" i="1">
                          <a:latin typeface="Cambria Math" panose="02040503050406030204" charset="0"/>
                          <a:cs typeface="Cambria Math" panose="02040503050406030204" charset="0"/>
                        </a:rPr>
                        <m:t>𝑖</m:t>
                      </m:r>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𝑢</m:t>
                          </m:r>
                        </m:num>
                        <m:den>
                          <m:r>
                            <a:rPr lang="en-US" altLang="zh-CN" i="1">
                              <a:latin typeface="Cambria Math" panose="02040503050406030204" charset="0"/>
                              <a:cs typeface="Cambria Math" panose="02040503050406030204" charset="0"/>
                            </a:rPr>
                            <m:t>𝑅</m:t>
                          </m:r>
                        </m:den>
                      </m:f>
                    </m:oMath>
                  </m:oMathPara>
                </a14:m>
                <a:endParaRPr lang="en-US" altLang="zh-CN" i="1">
                  <a:latin typeface="Cambria Math" panose="02040503050406030204" charset="0"/>
                  <a:cs typeface="Cambria Math" panose="02040503050406030204" charset="0"/>
                </a:endParaRPr>
              </a:p>
              <a:p>
                <a:r>
                  <a:rPr lang="zh-CN" altLang="en-US"/>
                  <a:t>或</a:t>
                </a:r>
                <a:endParaRPr lang="zh-CN" altLang="en-US"/>
              </a:p>
              <a:p>
                <a14:m>
                  <m:oMathPara xmlns:m="http://schemas.openxmlformats.org/officeDocument/2006/math">
                    <m:oMathParaPr>
                      <m:jc m:val="centerGroup"/>
                    </m:oMathParaPr>
                    <m:oMath xmlns:m="http://schemas.openxmlformats.org/officeDocument/2006/math">
                      <m:r>
                        <a:rPr lang="en-US" altLang="zh-CN" i="1">
                          <a:latin typeface="Cambria Math" panose="02040503050406030204" charset="0"/>
                          <a:cs typeface="Cambria Math" panose="02040503050406030204" charset="0"/>
                        </a:rPr>
                        <m:t>𝑢</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𝑖𝑅</m:t>
                      </m:r>
                    </m:oMath>
                  </m:oMathPara>
                </a14:m>
                <a:endParaRPr lang="zh-CN" altLang="en-US"/>
              </a:p>
            </p:txBody>
          </p:sp>
        </mc:Choice>
        <mc:Fallback>
          <p:sp>
            <p:nvSpPr>
              <p:cNvPr id="6" name="文本框 5"/>
              <p:cNvSpPr txBox="1">
                <a:spLocks noRot="1" noChangeAspect="1" noMove="1" noResize="1" noEditPoints="1" noAdjustHandles="1" noChangeArrowheads="1" noChangeShapeType="1" noTextEdit="1"/>
              </p:cNvSpPr>
              <p:nvPr/>
            </p:nvSpPr>
            <p:spPr>
              <a:xfrm>
                <a:off x="3418840" y="2117090"/>
                <a:ext cx="4307205" cy="1390015"/>
              </a:xfrm>
              <a:prstGeom prst="rect">
                <a:avLst/>
              </a:prstGeom>
              <a:blipFill rotWithShape="1">
                <a:blip r:embed="rId5"/>
                <a:stretch>
                  <a:fillRect/>
                </a:stretch>
              </a:blipFill>
            </p:spPr>
            <p:txBody>
              <a:bodyPr/>
              <a:lstStyle/>
              <a:p>
                <a:r>
                  <a:rPr lang="zh-CN" altLang="en-US">
                    <a:noFill/>
                  </a:rPr>
                  <a:t> </a:t>
                </a:r>
              </a:p>
            </p:txBody>
          </p:sp>
        </mc:Fallback>
      </mc:AlternateContent>
    </p:spTree>
    <p:custDataLst>
      <p:tags r:id="rId6"/>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3"/>
          <p:cNvSpPr txBox="1">
            <a:spLocks noChangeArrowheads="1"/>
          </p:cNvSpPr>
          <p:nvPr>
            <p:custDataLst>
              <p:tags r:id="rId2"/>
            </p:custDataLst>
          </p:nvPr>
        </p:nvSpPr>
        <p:spPr bwMode="auto">
          <a:xfrm>
            <a:off x="468313" y="1424098"/>
            <a:ext cx="8229600" cy="361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电感元件是指由导线绕制而成的线圈，简称电感。</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利用线圈通以电流形成磁场的原理工作</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电感器通常电阻都很小，可忽略不计，可认为只有电感。</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电感器能把外部电路的电能储存在电感器内部的磁场中。</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电感器用Ｌ表示，在电路中用符号　　　　 表示。</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eaLnBrk="1" hangingPunct="1"/>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Picture 62" descr="fh"/>
          <p:cNvPicPr>
            <a:picLocks noChangeAspect="1" noChangeArrowheads="1"/>
          </p:cNvPicPr>
          <p:nvPr/>
        </p:nvPicPr>
        <p:blipFill>
          <a:blip r:embed="rId3">
            <a:clrChange>
              <a:clrFrom>
                <a:srgbClr val="FFFFCC"/>
              </a:clrFrom>
              <a:clrTo>
                <a:srgbClr val="FFFFCC">
                  <a:alpha val="0"/>
                </a:srgbClr>
              </a:clrTo>
            </a:clrChange>
            <a:extLst>
              <a:ext uri="{28A0092B-C50C-407E-A947-70E740481C1C}">
                <a14:useLocalDpi xmlns:a14="http://schemas.microsoft.com/office/drawing/2010/main" val="0"/>
              </a:ext>
            </a:extLst>
          </a:blip>
          <a:srcRect/>
          <a:stretch>
            <a:fillRect/>
          </a:stretch>
        </p:blipFill>
        <p:spPr bwMode="auto">
          <a:xfrm>
            <a:off x="5887665" y="4222932"/>
            <a:ext cx="1408079" cy="815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63" descr="dgq"/>
          <p:cNvPicPr>
            <a:picLocks noChangeAspect="1" noChangeArrowheads="1"/>
          </p:cNvPicPr>
          <p:nvPr/>
        </p:nvPicPr>
        <p:blipFill>
          <a:blip r:embed="rId4">
            <a:clrChange>
              <a:clrFrom>
                <a:srgbClr val="F5F5F5"/>
              </a:clrFrom>
              <a:clrTo>
                <a:srgbClr val="F5F5F5">
                  <a:alpha val="0"/>
                </a:srgbClr>
              </a:clrTo>
            </a:clrChange>
          </a:blip>
          <a:srcRect/>
          <a:stretch>
            <a:fillRect/>
          </a:stretch>
        </p:blipFill>
        <p:spPr bwMode="auto">
          <a:xfrm>
            <a:off x="1403350" y="5162550"/>
            <a:ext cx="6048375"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2"/>
          <p:cNvSpPr>
            <a:spLocks noGrp="1"/>
          </p:cNvSpPr>
          <p:nvPr>
            <p:custDataLst>
              <p:tags r:id="rId5"/>
            </p:custDataLst>
          </p:nvPr>
        </p:nvSpPr>
        <p:spPr>
          <a:xfrm>
            <a:off x="190500" y="819785"/>
            <a:ext cx="2397125" cy="63182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二</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电感元件</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7780" y="242570"/>
            <a:ext cx="9132570" cy="732155"/>
            <a:chOff x="28" y="382"/>
            <a:chExt cx="14382" cy="1153"/>
          </a:xfrm>
        </p:grpSpPr>
        <p:sp>
          <p:nvSpPr>
            <p:cNvPr id="3" name="文本框 2"/>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5" name="组合 4"/>
            <p:cNvGrpSpPr/>
            <p:nvPr/>
          </p:nvGrpSpPr>
          <p:grpSpPr>
            <a:xfrm>
              <a:off x="6546" y="653"/>
              <a:ext cx="7864" cy="640"/>
              <a:chOff x="6546" y="653"/>
              <a:chExt cx="7864" cy="640"/>
            </a:xfrm>
          </p:grpSpPr>
          <p:grpSp>
            <p:nvGrpSpPr>
              <p:cNvPr id="6" name="组合 5"/>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矩形 1"/>
          <p:cNvSpPr>
            <a:spLocks noChangeArrowheads="1"/>
          </p:cNvSpPr>
          <p:nvPr/>
        </p:nvSpPr>
        <p:spPr bwMode="auto">
          <a:xfrm>
            <a:off x="425450" y="1681563"/>
            <a:ext cx="8267270" cy="396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457200">
              <a:lnSpc>
                <a:spcPct val="150000"/>
              </a:lnSpc>
            </a:pPr>
            <a:r>
              <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1.</a:t>
            </a: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自感现象</a:t>
            </a:r>
            <a:endPar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indent="457200">
              <a:lnSpc>
                <a:spcPct val="150000"/>
              </a:lnSpc>
            </a:pP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流过电感线圈的电流发生变化，导致穿过线圈的磁通量发生变化而产生的自感电动势，总是阻碍线圈中原来电流的变化，当原来电流在增大时，自感电动势与原来电流方向相反；当原来电流减小时，自感电动势与原来电流方向相同。</a:t>
            </a:r>
            <a:endParaRPr kumimoji="1" lang="en-US" altLang="zh-CN" sz="24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indent="457200">
              <a:lnSpc>
                <a:spcPct val="150000"/>
              </a:lnSpc>
            </a:pPr>
            <a:r>
              <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rPr>
              <a:t>因此，“自感”简单地说，由于导体本身的电流发生变化而产生的电磁感应现象，叫做自感现象。</a:t>
            </a:r>
            <a:endParaRPr kumimoji="1" lang="zh-CN" altLang="en-US" sz="24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a:spLocks noGrp="1"/>
          </p:cNvSpPr>
          <p:nvPr>
            <p:custDataLst>
              <p:tags r:id="rId2"/>
            </p:custDataLst>
          </p:nvPr>
        </p:nvSpPr>
        <p:spPr>
          <a:xfrm>
            <a:off x="190500" y="819785"/>
            <a:ext cx="2397125" cy="63182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二</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电感元件</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7780" y="242570"/>
            <a:ext cx="9132570" cy="732155"/>
            <a:chOff x="28" y="382"/>
            <a:chExt cx="14382" cy="1153"/>
          </a:xfrm>
        </p:grpSpPr>
        <p:sp>
          <p:nvSpPr>
            <p:cNvPr id="3" name="文本框 2"/>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5" name="组合 4"/>
            <p:cNvGrpSpPr/>
            <p:nvPr/>
          </p:nvGrpSpPr>
          <p:grpSpPr>
            <a:xfrm>
              <a:off x="6546" y="653"/>
              <a:ext cx="7864" cy="640"/>
              <a:chOff x="6546" y="653"/>
              <a:chExt cx="7864" cy="640"/>
            </a:xfrm>
          </p:grpSpPr>
          <p:grpSp>
            <p:nvGrpSpPr>
              <p:cNvPr id="6" name="组合 5"/>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文本框 42"/>
          <p:cNvSpPr txBox="1">
            <a:spLocks noChangeArrowheads="1"/>
          </p:cNvSpPr>
          <p:nvPr>
            <p:custDataLst>
              <p:tags r:id="rId2"/>
            </p:custDataLst>
          </p:nvPr>
        </p:nvSpPr>
        <p:spPr bwMode="auto">
          <a:xfrm>
            <a:off x="283209" y="1185856"/>
            <a:ext cx="460692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800" b="1" dirty="0">
                <a:solidFill>
                  <a:schemeClr val="dk1">
                    <a:lumMod val="85000"/>
                    <a:lumOff val="15000"/>
                  </a:schemeClr>
                </a:solidFill>
                <a:latin typeface="黑体" panose="02010609060101010101" pitchFamily="49" charset="-122"/>
                <a:ea typeface="黑体" panose="02010609060101010101" pitchFamily="49" charset="-122"/>
              </a:rPr>
              <a:t>2.</a:t>
            </a:r>
            <a:r>
              <a:rPr lang="zh-CN" altLang="en-US" sz="2800" b="1" dirty="0">
                <a:solidFill>
                  <a:schemeClr val="dk1">
                    <a:lumMod val="85000"/>
                    <a:lumOff val="15000"/>
                  </a:schemeClr>
                </a:solidFill>
                <a:latin typeface="黑体" panose="02010609060101010101" pitchFamily="49" charset="-122"/>
                <a:ea typeface="黑体" panose="02010609060101010101" pitchFamily="49" charset="-122"/>
              </a:rPr>
              <a:t>自感电动势</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endParaRPr>
          </a:p>
        </p:txBody>
      </p:sp>
      <p:graphicFrame>
        <p:nvGraphicFramePr>
          <p:cNvPr id="45" name="Object 5"/>
          <p:cNvGraphicFramePr>
            <a:graphicFrameLocks noChangeAspect="1"/>
          </p:cNvGraphicFramePr>
          <p:nvPr/>
        </p:nvGraphicFramePr>
        <p:xfrm>
          <a:off x="975360" y="1844675"/>
          <a:ext cx="243205" cy="381000"/>
        </p:xfrm>
        <a:graphic>
          <a:graphicData uri="http://schemas.openxmlformats.org/presentationml/2006/ole">
            <mc:AlternateContent xmlns:mc="http://schemas.openxmlformats.org/markup-compatibility/2006">
              <mc:Choice xmlns:v="urn:schemas-microsoft-com:vml" Requires="v">
                <p:oleObj spid="_x0000_s4" name="Equation" r:id="rId3" imgW="8255" imgH="8255" progId="Equation.3">
                  <p:embed/>
                </p:oleObj>
              </mc:Choice>
              <mc:Fallback>
                <p:oleObj name="Equation" r:id="rId3" imgW="8255" imgH="8255" progId="Equation.3">
                  <p:embed/>
                  <p:pic>
                    <p:nvPicPr>
                      <p:cNvPr id="0" name="图片 514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5360" y="1844675"/>
                        <a:ext cx="243205"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6" name="Line 6"/>
          <p:cNvSpPr>
            <a:spLocks noChangeShapeType="1"/>
          </p:cNvSpPr>
          <p:nvPr>
            <p:custDataLst>
              <p:tags r:id="rId5"/>
            </p:custDataLst>
          </p:nvPr>
        </p:nvSpPr>
        <p:spPr bwMode="auto">
          <a:xfrm>
            <a:off x="887095" y="2225675"/>
            <a:ext cx="523875" cy="0"/>
          </a:xfrm>
          <a:prstGeom prst="line">
            <a:avLst/>
          </a:prstGeom>
          <a:noFill/>
          <a:ln w="38100">
            <a:solidFill>
              <a:srgbClr val="FF0000"/>
            </a:solidFill>
            <a:rou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graphicFrame>
        <p:nvGraphicFramePr>
          <p:cNvPr id="42" name="Object 8"/>
          <p:cNvGraphicFramePr>
            <a:graphicFrameLocks noChangeAspect="1"/>
          </p:cNvGraphicFramePr>
          <p:nvPr/>
        </p:nvGraphicFramePr>
        <p:xfrm>
          <a:off x="890905" y="2894330"/>
          <a:ext cx="240030" cy="228600"/>
        </p:xfrm>
        <a:graphic>
          <a:graphicData uri="http://schemas.openxmlformats.org/presentationml/2006/ole">
            <mc:AlternateContent xmlns:mc="http://schemas.openxmlformats.org/markup-compatibility/2006">
              <mc:Choice xmlns:v="urn:schemas-microsoft-com:vml" Requires="v">
                <p:oleObj spid="_x0000_s2" name="公式" r:id="rId6" imgW="32385" imgH="40640" progId="Equation.3">
                  <p:embed/>
                </p:oleObj>
              </mc:Choice>
              <mc:Fallback>
                <p:oleObj name="公式" r:id="rId6" imgW="32385" imgH="40640" progId="Equation.3">
                  <p:embed/>
                  <p:pic>
                    <p:nvPicPr>
                      <p:cNvPr id="0" name="图片 514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0905" y="2894330"/>
                        <a:ext cx="24003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3" name="Text Box 9"/>
          <p:cNvSpPr txBox="1">
            <a:spLocks noChangeArrowheads="1"/>
          </p:cNvSpPr>
          <p:nvPr/>
        </p:nvSpPr>
        <p:spPr bwMode="auto">
          <a:xfrm>
            <a:off x="833438" y="2207260"/>
            <a:ext cx="38798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kumimoji="1" lang="en-US" altLang="zh-CN" sz="2800" b="1">
                <a:solidFill>
                  <a:srgbClr val="FFFFFF"/>
                </a:solidFill>
                <a:latin typeface="黑体" panose="02010609060101010101" pitchFamily="49" charset="-122"/>
                <a:ea typeface="黑体" panose="02010609060101010101" pitchFamily="49" charset="-122"/>
              </a:rPr>
              <a:t>+</a:t>
            </a:r>
            <a:endParaRPr kumimoji="1" lang="en-US" altLang="zh-CN" sz="2800" b="1">
              <a:solidFill>
                <a:srgbClr val="FFFFFF"/>
              </a:solidFill>
              <a:latin typeface="黑体" panose="02010609060101010101" pitchFamily="49" charset="-122"/>
              <a:ea typeface="黑体" panose="02010609060101010101" pitchFamily="49" charset="-122"/>
            </a:endParaRPr>
          </a:p>
        </p:txBody>
      </p:sp>
      <p:sp>
        <p:nvSpPr>
          <p:cNvPr id="44" name="Text Box 10"/>
          <p:cNvSpPr txBox="1">
            <a:spLocks noChangeArrowheads="1"/>
          </p:cNvSpPr>
          <p:nvPr/>
        </p:nvSpPr>
        <p:spPr bwMode="auto">
          <a:xfrm>
            <a:off x="803593" y="3197225"/>
            <a:ext cx="36639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kumimoji="1" lang="en-US" altLang="zh-CN" b="1" dirty="0">
                <a:solidFill>
                  <a:srgbClr val="000000"/>
                </a:solidFill>
                <a:latin typeface="黑体" panose="02010609060101010101" pitchFamily="49" charset="-122"/>
                <a:ea typeface="黑体" panose="02010609060101010101" pitchFamily="49" charset="-122"/>
              </a:rPr>
              <a:t>-</a:t>
            </a:r>
            <a:endParaRPr kumimoji="1" lang="en-US" altLang="zh-CN" b="1" dirty="0">
              <a:solidFill>
                <a:srgbClr val="000000"/>
              </a:solidFill>
              <a:latin typeface="黑体" panose="02010609060101010101" pitchFamily="49" charset="-122"/>
              <a:ea typeface="黑体" panose="02010609060101010101" pitchFamily="49" charset="-122"/>
            </a:endParaRPr>
          </a:p>
        </p:txBody>
      </p:sp>
      <p:sp>
        <p:nvSpPr>
          <p:cNvPr id="39" name="Text Box 12"/>
          <p:cNvSpPr txBox="1">
            <a:spLocks noChangeArrowheads="1"/>
          </p:cNvSpPr>
          <p:nvPr/>
        </p:nvSpPr>
        <p:spPr bwMode="auto">
          <a:xfrm>
            <a:off x="1799273" y="2592705"/>
            <a:ext cx="4286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r>
              <a:rPr kumimoji="1" lang="en-US" altLang="zh-CN" sz="2400" b="1" i="1">
                <a:solidFill>
                  <a:srgbClr val="000000"/>
                </a:solidFill>
                <a:latin typeface="黑体" panose="02010609060101010101" pitchFamily="49" charset="-122"/>
                <a:ea typeface="黑体" panose="02010609060101010101" pitchFamily="49" charset="-122"/>
              </a:rPr>
              <a:t>e</a:t>
            </a:r>
            <a:r>
              <a:rPr kumimoji="1" lang="en-US" altLang="zh-CN" sz="2400" b="1" baseline="-25000">
                <a:solidFill>
                  <a:srgbClr val="000000"/>
                </a:solidFill>
                <a:latin typeface="黑体" panose="02010609060101010101" pitchFamily="49" charset="-122"/>
                <a:ea typeface="黑体" panose="02010609060101010101" pitchFamily="49" charset="-122"/>
              </a:rPr>
              <a:t>L</a:t>
            </a:r>
            <a:endParaRPr kumimoji="1" lang="en-US" altLang="zh-CN" sz="2400" b="1" baseline="-25000">
              <a:solidFill>
                <a:srgbClr val="000000"/>
              </a:solidFill>
              <a:latin typeface="黑体" panose="02010609060101010101" pitchFamily="49" charset="-122"/>
              <a:ea typeface="黑体" panose="02010609060101010101" pitchFamily="49" charset="-122"/>
            </a:endParaRPr>
          </a:p>
        </p:txBody>
      </p:sp>
      <p:sp>
        <p:nvSpPr>
          <p:cNvPr id="40" name="Text Box 13"/>
          <p:cNvSpPr txBox="1">
            <a:spLocks noChangeArrowheads="1"/>
          </p:cNvSpPr>
          <p:nvPr/>
        </p:nvSpPr>
        <p:spPr bwMode="auto">
          <a:xfrm>
            <a:off x="1752283" y="3074035"/>
            <a:ext cx="38798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kumimoji="1" lang="en-US" altLang="zh-CN" sz="2800" b="1">
                <a:solidFill>
                  <a:srgbClr val="000000"/>
                </a:solidFill>
                <a:latin typeface="黑体" panose="02010609060101010101" pitchFamily="49" charset="-122"/>
                <a:ea typeface="黑体" panose="02010609060101010101" pitchFamily="49" charset="-122"/>
              </a:rPr>
              <a:t>+</a:t>
            </a:r>
            <a:endParaRPr kumimoji="1" lang="en-US" altLang="zh-CN" sz="2800" b="1">
              <a:solidFill>
                <a:srgbClr val="000000"/>
              </a:solidFill>
              <a:latin typeface="黑体" panose="02010609060101010101" pitchFamily="49" charset="-122"/>
              <a:ea typeface="黑体" panose="02010609060101010101" pitchFamily="49" charset="-122"/>
            </a:endParaRPr>
          </a:p>
        </p:txBody>
      </p:sp>
      <p:sp>
        <p:nvSpPr>
          <p:cNvPr id="41" name="Text Box 14"/>
          <p:cNvSpPr txBox="1">
            <a:spLocks noChangeArrowheads="1"/>
          </p:cNvSpPr>
          <p:nvPr/>
        </p:nvSpPr>
        <p:spPr bwMode="auto">
          <a:xfrm>
            <a:off x="1724343" y="2159000"/>
            <a:ext cx="36639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kumimoji="1" lang="en-US" altLang="zh-CN" b="1">
                <a:solidFill>
                  <a:srgbClr val="000000"/>
                </a:solidFill>
                <a:latin typeface="黑体" panose="02010609060101010101" pitchFamily="49" charset="-122"/>
                <a:ea typeface="黑体" panose="02010609060101010101" pitchFamily="49" charset="-122"/>
              </a:rPr>
              <a:t>-</a:t>
            </a:r>
            <a:endParaRPr kumimoji="1" lang="en-US" altLang="zh-CN" b="1">
              <a:solidFill>
                <a:srgbClr val="000000"/>
              </a:solidFill>
              <a:latin typeface="黑体" panose="02010609060101010101" pitchFamily="49" charset="-122"/>
              <a:ea typeface="黑体" panose="02010609060101010101" pitchFamily="49" charset="-122"/>
            </a:endParaRPr>
          </a:p>
        </p:txBody>
      </p:sp>
      <p:sp>
        <p:nvSpPr>
          <p:cNvPr id="33" name="Freeform 17"/>
          <p:cNvSpPr/>
          <p:nvPr>
            <p:custDataLst>
              <p:tags r:id="rId8"/>
            </p:custDataLst>
          </p:nvPr>
        </p:nvSpPr>
        <p:spPr bwMode="auto">
          <a:xfrm>
            <a:off x="1544955" y="2814320"/>
            <a:ext cx="147320" cy="179705"/>
          </a:xfrm>
          <a:custGeom>
            <a:avLst/>
            <a:gdLst>
              <a:gd name="T0" fmla="*/ 0 w 140"/>
              <a:gd name="T1" fmla="*/ 0 h 198"/>
              <a:gd name="T2" fmla="*/ 0 w 140"/>
              <a:gd name="T3" fmla="*/ 1 h 198"/>
              <a:gd name="T4" fmla="*/ 0 w 140"/>
              <a:gd name="T5" fmla="*/ 1 h 198"/>
              <a:gd name="T6" fmla="*/ 0 w 140"/>
              <a:gd name="T7" fmla="*/ 1 h 198"/>
              <a:gd name="T8" fmla="*/ 0 60000 65536"/>
              <a:gd name="T9" fmla="*/ 0 60000 65536"/>
              <a:gd name="T10" fmla="*/ 0 60000 65536"/>
              <a:gd name="T11" fmla="*/ 0 60000 65536"/>
              <a:gd name="T12" fmla="*/ 0 w 140"/>
              <a:gd name="T13" fmla="*/ 0 h 198"/>
              <a:gd name="T14" fmla="*/ 140 w 140"/>
              <a:gd name="T15" fmla="*/ 198 h 198"/>
            </a:gdLst>
            <a:ahLst/>
            <a:cxnLst>
              <a:cxn ang="T8">
                <a:pos x="T0" y="T1"/>
              </a:cxn>
              <a:cxn ang="T9">
                <a:pos x="T2" y="T3"/>
              </a:cxn>
              <a:cxn ang="T10">
                <a:pos x="T4" y="T5"/>
              </a:cxn>
              <a:cxn ang="T11">
                <a:pos x="T6" y="T7"/>
              </a:cxn>
            </a:cxnLst>
            <a:rect l="T12" t="T13" r="T14" b="T15"/>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4" name="Freeform 18"/>
          <p:cNvSpPr/>
          <p:nvPr>
            <p:custDataLst>
              <p:tags r:id="rId9"/>
            </p:custDataLst>
          </p:nvPr>
        </p:nvSpPr>
        <p:spPr bwMode="auto">
          <a:xfrm>
            <a:off x="1544955" y="2994025"/>
            <a:ext cx="147320" cy="179705"/>
          </a:xfrm>
          <a:custGeom>
            <a:avLst/>
            <a:gdLst>
              <a:gd name="T0" fmla="*/ 0 w 140"/>
              <a:gd name="T1" fmla="*/ 0 h 198"/>
              <a:gd name="T2" fmla="*/ 0 w 140"/>
              <a:gd name="T3" fmla="*/ 1 h 198"/>
              <a:gd name="T4" fmla="*/ 0 w 140"/>
              <a:gd name="T5" fmla="*/ 1 h 198"/>
              <a:gd name="T6" fmla="*/ 0 w 140"/>
              <a:gd name="T7" fmla="*/ 1 h 198"/>
              <a:gd name="T8" fmla="*/ 0 60000 65536"/>
              <a:gd name="T9" fmla="*/ 0 60000 65536"/>
              <a:gd name="T10" fmla="*/ 0 60000 65536"/>
              <a:gd name="T11" fmla="*/ 0 60000 65536"/>
              <a:gd name="T12" fmla="*/ 0 w 140"/>
              <a:gd name="T13" fmla="*/ 0 h 198"/>
              <a:gd name="T14" fmla="*/ 140 w 140"/>
              <a:gd name="T15" fmla="*/ 198 h 198"/>
            </a:gdLst>
            <a:ahLst/>
            <a:cxnLst>
              <a:cxn ang="T8">
                <a:pos x="T0" y="T1"/>
              </a:cxn>
              <a:cxn ang="T9">
                <a:pos x="T2" y="T3"/>
              </a:cxn>
              <a:cxn ang="T10">
                <a:pos x="T4" y="T5"/>
              </a:cxn>
              <a:cxn ang="T11">
                <a:pos x="T6" y="T7"/>
              </a:cxn>
            </a:cxnLst>
            <a:rect l="T12" t="T13" r="T14" b="T15"/>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5" name="Freeform 19"/>
          <p:cNvSpPr/>
          <p:nvPr>
            <p:custDataLst>
              <p:tags r:id="rId10"/>
            </p:custDataLst>
          </p:nvPr>
        </p:nvSpPr>
        <p:spPr bwMode="auto">
          <a:xfrm>
            <a:off x="1544955" y="3173730"/>
            <a:ext cx="147320" cy="179705"/>
          </a:xfrm>
          <a:custGeom>
            <a:avLst/>
            <a:gdLst>
              <a:gd name="T0" fmla="*/ 0 w 140"/>
              <a:gd name="T1" fmla="*/ 0 h 198"/>
              <a:gd name="T2" fmla="*/ 0 w 140"/>
              <a:gd name="T3" fmla="*/ 1 h 198"/>
              <a:gd name="T4" fmla="*/ 0 w 140"/>
              <a:gd name="T5" fmla="*/ 1 h 198"/>
              <a:gd name="T6" fmla="*/ 0 w 140"/>
              <a:gd name="T7" fmla="*/ 1 h 198"/>
              <a:gd name="T8" fmla="*/ 0 60000 65536"/>
              <a:gd name="T9" fmla="*/ 0 60000 65536"/>
              <a:gd name="T10" fmla="*/ 0 60000 65536"/>
              <a:gd name="T11" fmla="*/ 0 60000 65536"/>
              <a:gd name="T12" fmla="*/ 0 w 140"/>
              <a:gd name="T13" fmla="*/ 0 h 198"/>
              <a:gd name="T14" fmla="*/ 140 w 140"/>
              <a:gd name="T15" fmla="*/ 198 h 198"/>
            </a:gdLst>
            <a:ahLst/>
            <a:cxnLst>
              <a:cxn ang="T8">
                <a:pos x="T0" y="T1"/>
              </a:cxn>
              <a:cxn ang="T9">
                <a:pos x="T2" y="T3"/>
              </a:cxn>
              <a:cxn ang="T10">
                <a:pos x="T4" y="T5"/>
              </a:cxn>
              <a:cxn ang="T11">
                <a:pos x="T6" y="T7"/>
              </a:cxn>
            </a:cxnLst>
            <a:rect l="T12" t="T13" r="T14" b="T15"/>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6" name="Line 20"/>
          <p:cNvSpPr>
            <a:spLocks noChangeShapeType="1"/>
          </p:cNvSpPr>
          <p:nvPr>
            <p:custDataLst>
              <p:tags r:id="rId11"/>
            </p:custDataLst>
          </p:nvPr>
        </p:nvSpPr>
        <p:spPr bwMode="auto">
          <a:xfrm>
            <a:off x="1555750" y="3345815"/>
            <a:ext cx="0" cy="340995"/>
          </a:xfrm>
          <a:prstGeom prst="line">
            <a:avLst/>
          </a:prstGeom>
          <a:noFill/>
          <a:ln w="38100">
            <a:solidFill>
              <a:schemeClr val="dk1"/>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7" name="Line 21"/>
          <p:cNvSpPr>
            <a:spLocks noChangeShapeType="1"/>
          </p:cNvSpPr>
          <p:nvPr>
            <p:custDataLst>
              <p:tags r:id="rId12"/>
            </p:custDataLst>
          </p:nvPr>
        </p:nvSpPr>
        <p:spPr bwMode="auto">
          <a:xfrm>
            <a:off x="1555750" y="2313305"/>
            <a:ext cx="0" cy="340995"/>
          </a:xfrm>
          <a:prstGeom prst="line">
            <a:avLst/>
          </a:prstGeom>
          <a:noFill/>
          <a:ln w="38100">
            <a:solidFill>
              <a:schemeClr val="dk1"/>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8" name="Freeform 22"/>
          <p:cNvSpPr/>
          <p:nvPr>
            <p:custDataLst>
              <p:tags r:id="rId13"/>
            </p:custDataLst>
          </p:nvPr>
        </p:nvSpPr>
        <p:spPr bwMode="auto">
          <a:xfrm>
            <a:off x="1544955" y="2644140"/>
            <a:ext cx="147320" cy="179705"/>
          </a:xfrm>
          <a:custGeom>
            <a:avLst/>
            <a:gdLst>
              <a:gd name="T0" fmla="*/ 0 w 140"/>
              <a:gd name="T1" fmla="*/ 0 h 198"/>
              <a:gd name="T2" fmla="*/ 0 w 140"/>
              <a:gd name="T3" fmla="*/ 1 h 198"/>
              <a:gd name="T4" fmla="*/ 0 w 140"/>
              <a:gd name="T5" fmla="*/ 1 h 198"/>
              <a:gd name="T6" fmla="*/ 0 w 140"/>
              <a:gd name="T7" fmla="*/ 1 h 198"/>
              <a:gd name="T8" fmla="*/ 0 60000 65536"/>
              <a:gd name="T9" fmla="*/ 0 60000 65536"/>
              <a:gd name="T10" fmla="*/ 0 60000 65536"/>
              <a:gd name="T11" fmla="*/ 0 60000 65536"/>
              <a:gd name="T12" fmla="*/ 0 w 140"/>
              <a:gd name="T13" fmla="*/ 0 h 198"/>
              <a:gd name="T14" fmla="*/ 140 w 140"/>
              <a:gd name="T15" fmla="*/ 198 h 198"/>
            </a:gdLst>
            <a:ahLst/>
            <a:cxnLst>
              <a:cxn ang="T8">
                <a:pos x="T0" y="T1"/>
              </a:cxn>
              <a:cxn ang="T9">
                <a:pos x="T2" y="T3"/>
              </a:cxn>
              <a:cxn ang="T10">
                <a:pos x="T4" y="T5"/>
              </a:cxn>
              <a:cxn ang="T11">
                <a:pos x="T6" y="T7"/>
              </a:cxn>
            </a:cxnLst>
            <a:rect l="T12" t="T13" r="T14" b="T15"/>
            <a:pathLst>
              <a:path w="140" h="198">
                <a:moveTo>
                  <a:pt x="0" y="0"/>
                </a:moveTo>
                <a:cubicBezTo>
                  <a:pt x="50" y="18"/>
                  <a:pt x="100" y="36"/>
                  <a:pt x="120" y="60"/>
                </a:cubicBezTo>
                <a:cubicBezTo>
                  <a:pt x="140" y="84"/>
                  <a:pt x="140" y="121"/>
                  <a:pt x="120" y="144"/>
                </a:cubicBezTo>
                <a:cubicBezTo>
                  <a:pt x="100" y="167"/>
                  <a:pt x="20" y="189"/>
                  <a:pt x="0" y="198"/>
                </a:cubicBezTo>
              </a:path>
            </a:pathLst>
          </a:custGeom>
          <a:noFill/>
          <a:ln w="38100" cap="flat" cmpd="sng">
            <a:solidFill>
              <a:schemeClr val="dk1"/>
            </a:solidFill>
            <a:prstDash val="solid"/>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5" name="Line 23"/>
          <p:cNvSpPr>
            <a:spLocks noChangeShapeType="1"/>
          </p:cNvSpPr>
          <p:nvPr>
            <p:custDataLst>
              <p:tags r:id="rId14"/>
            </p:custDataLst>
          </p:nvPr>
        </p:nvSpPr>
        <p:spPr bwMode="auto">
          <a:xfrm>
            <a:off x="602615" y="2313305"/>
            <a:ext cx="942340" cy="0"/>
          </a:xfrm>
          <a:prstGeom prst="line">
            <a:avLst/>
          </a:prstGeom>
          <a:noFill/>
          <a:ln w="38100">
            <a:solidFill>
              <a:schemeClr val="dk1"/>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6" name="Line 24"/>
          <p:cNvSpPr>
            <a:spLocks noChangeShapeType="1"/>
          </p:cNvSpPr>
          <p:nvPr>
            <p:custDataLst>
              <p:tags r:id="rId15"/>
            </p:custDataLst>
          </p:nvPr>
        </p:nvSpPr>
        <p:spPr bwMode="auto">
          <a:xfrm>
            <a:off x="602615" y="3676650"/>
            <a:ext cx="942340" cy="0"/>
          </a:xfrm>
          <a:prstGeom prst="line">
            <a:avLst/>
          </a:prstGeom>
          <a:noFill/>
          <a:ln w="38100">
            <a:solidFill>
              <a:schemeClr val="dk1"/>
            </a:solidFill>
            <a:round/>
          </a:ln>
          <a:extLst>
            <a:ext uri="{909E8E84-426E-40DD-AFC4-6F175D3DCCD1}">
              <a14:hiddenFill xmlns:a14="http://schemas.microsoft.com/office/drawing/2010/main">
                <a:noFill/>
              </a14:hiddenFill>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27" name="Oval 25"/>
          <p:cNvSpPr>
            <a:spLocks noChangeArrowheads="1"/>
          </p:cNvSpPr>
          <p:nvPr>
            <p:custDataLst>
              <p:tags r:id="rId16"/>
            </p:custDataLst>
          </p:nvPr>
        </p:nvSpPr>
        <p:spPr bwMode="auto">
          <a:xfrm>
            <a:off x="535940" y="2276475"/>
            <a:ext cx="83185" cy="71755"/>
          </a:xfrm>
          <a:prstGeom prst="ellipse">
            <a:avLst/>
          </a:prstGeom>
          <a:noFill/>
          <a:ln w="38100">
            <a:solidFill>
              <a:schemeClr val="dk1"/>
            </a:solidFill>
            <a:round/>
          </a:ln>
          <a:extLst>
            <a:ext uri="{909E8E84-426E-40DD-AFC4-6F175D3DCCD1}">
              <a14:hiddenFill xmlns:a14="http://schemas.microsoft.com/office/drawing/2010/main">
                <a:solidFill>
                  <a:srgbClr val="FFFFFF"/>
                </a:solidFill>
              </a14:hiddenFill>
            </a:ext>
          </a:extLst>
        </p:spPr>
        <p:txBody>
          <a:bodyPr wrap="none" anchor="ctr"/>
          <a:lstStyle/>
          <a:p>
            <a:pPr eaLnBrk="1" hangingPunct="1"/>
            <a:endParaRPr kumimoji="1" lang="zh-CN" altLang="en-US" sz="2400">
              <a:solidFill>
                <a:schemeClr val="dk1"/>
              </a:solidFill>
              <a:latin typeface="黑体" panose="02010609060101010101" pitchFamily="49" charset="-122"/>
              <a:ea typeface="黑体" panose="02010609060101010101" pitchFamily="49" charset="-122"/>
            </a:endParaRPr>
          </a:p>
        </p:txBody>
      </p:sp>
      <p:sp>
        <p:nvSpPr>
          <p:cNvPr id="28" name="Text Box 26"/>
          <p:cNvSpPr txBox="1">
            <a:spLocks noChangeArrowheads="1"/>
          </p:cNvSpPr>
          <p:nvPr>
            <p:custDataLst>
              <p:tags r:id="rId17"/>
            </p:custDataLst>
          </p:nvPr>
        </p:nvSpPr>
        <p:spPr bwMode="auto">
          <a:xfrm>
            <a:off x="1150620" y="2800350"/>
            <a:ext cx="3517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r>
              <a:rPr kumimoji="1" lang="en-US" altLang="zh-CN" sz="2400" b="1" i="1">
                <a:solidFill>
                  <a:schemeClr val="dk1"/>
                </a:solidFill>
                <a:latin typeface="黑体" panose="02010609060101010101" pitchFamily="49" charset="-122"/>
                <a:ea typeface="黑体" panose="02010609060101010101" pitchFamily="49" charset="-122"/>
              </a:rPr>
              <a:t>L</a:t>
            </a:r>
            <a:endParaRPr kumimoji="1" lang="en-US" altLang="zh-CN" sz="2400" b="1" i="1">
              <a:solidFill>
                <a:schemeClr val="dk1"/>
              </a:solidFill>
              <a:latin typeface="黑体" panose="02010609060101010101" pitchFamily="49" charset="-122"/>
              <a:ea typeface="黑体" panose="02010609060101010101" pitchFamily="49" charset="-122"/>
            </a:endParaRPr>
          </a:p>
        </p:txBody>
      </p:sp>
      <p:sp>
        <p:nvSpPr>
          <p:cNvPr id="31" name="Oval 27"/>
          <p:cNvSpPr>
            <a:spLocks noChangeArrowheads="1"/>
          </p:cNvSpPr>
          <p:nvPr>
            <p:custDataLst>
              <p:tags r:id="rId18"/>
            </p:custDataLst>
          </p:nvPr>
        </p:nvSpPr>
        <p:spPr bwMode="auto">
          <a:xfrm>
            <a:off x="535940" y="3651250"/>
            <a:ext cx="83185" cy="71755"/>
          </a:xfrm>
          <a:prstGeom prst="ellipse">
            <a:avLst/>
          </a:prstGeom>
          <a:noFill/>
          <a:ln w="38100">
            <a:solidFill>
              <a:schemeClr val="dk1"/>
            </a:solidFill>
            <a:round/>
          </a:ln>
          <a:extLst>
            <a:ext uri="{909E8E84-426E-40DD-AFC4-6F175D3DCCD1}">
              <a14:hiddenFill xmlns:a14="http://schemas.microsoft.com/office/drawing/2010/main">
                <a:solidFill>
                  <a:srgbClr val="FFFFFF"/>
                </a:solidFill>
              </a14:hiddenFill>
            </a:ext>
          </a:extLst>
        </p:spPr>
        <p:txBody>
          <a:bodyPr wrap="none" anchor="ctr"/>
          <a:lstStyle/>
          <a:p>
            <a:pPr eaLnBrk="1" hangingPunct="1"/>
            <a:endParaRPr kumimoji="1" lang="zh-CN" altLang="en-US" sz="2400">
              <a:solidFill>
                <a:schemeClr val="dk1"/>
              </a:solidFill>
              <a:latin typeface="黑体" panose="02010609060101010101" pitchFamily="49" charset="-122"/>
              <a:ea typeface="黑体" panose="02010609060101010101" pitchFamily="49" charset="-122"/>
            </a:endParaRPr>
          </a:p>
        </p:txBody>
      </p:sp>
      <p:sp>
        <p:nvSpPr>
          <p:cNvPr id="32" name="Text Box 28"/>
          <p:cNvSpPr txBox="1">
            <a:spLocks noChangeArrowheads="1"/>
          </p:cNvSpPr>
          <p:nvPr>
            <p:custDataLst>
              <p:tags r:id="rId19"/>
            </p:custDataLst>
          </p:nvPr>
        </p:nvSpPr>
        <p:spPr bwMode="auto">
          <a:xfrm>
            <a:off x="-33655" y="3800475"/>
            <a:ext cx="2705100" cy="368300"/>
          </a:xfrm>
          <a:prstGeom prst="rect">
            <a:avLst/>
          </a:prstGeom>
          <a:noFill/>
          <a:ln w="9525">
            <a:noFill/>
            <a:miter lim="800000"/>
          </a:ln>
          <a:effectLst/>
        </p:spPr>
        <p:txBody>
          <a:bodyPr>
            <a:spAutoFit/>
          </a:bodyPr>
          <a:lstStyle/>
          <a:p>
            <a:pPr algn="ctr" eaLnBrk="1" hangingPunct="1"/>
            <a:r>
              <a:rPr lang="zh-CN" altLang="en-US" sz="1800" b="1"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rPr>
              <a:t>电感元件的符号</a:t>
            </a:r>
            <a:endParaRPr lang="zh-CN" altLang="en-US" sz="1800" b="1" dirty="0">
              <a:solidFill>
                <a:schemeClr val="dk1"/>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47" name="文本框 30"/>
          <p:cNvSpPr txBox="1">
            <a:spLocks noChangeArrowheads="1"/>
          </p:cNvSpPr>
          <p:nvPr>
            <p:custDataLst>
              <p:tags r:id="rId20"/>
            </p:custDataLst>
          </p:nvPr>
        </p:nvSpPr>
        <p:spPr bwMode="auto">
          <a:xfrm>
            <a:off x="2484438" y="1847850"/>
            <a:ext cx="6408737"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当有 Ｎ 匝线圈时，则线圈中产生的电动势是 Ｎ 个单匝线圈中电动势的和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单匝的 Ｎ 倍</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48" name="图片 3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484657" y="2805848"/>
            <a:ext cx="2478087" cy="900113"/>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49" name="文本框 34"/>
          <p:cNvSpPr txBox="1">
            <a:spLocks noChangeArrowheads="1"/>
          </p:cNvSpPr>
          <p:nvPr>
            <p:custDataLst>
              <p:tags r:id="rId22"/>
            </p:custDataLst>
          </p:nvPr>
        </p:nvSpPr>
        <p:spPr bwMode="auto">
          <a:xfrm>
            <a:off x="2482851" y="3676650"/>
            <a:ext cx="6659562"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rPr>
              <a:t>式中，</a:t>
            </a:r>
            <a:r>
              <a:rPr lang="en-US" altLang="zh-CN" sz="2000" b="1" dirty="0">
                <a:solidFill>
                  <a:schemeClr val="dk1"/>
                </a:solidFill>
                <a:latin typeface="黑体" panose="02010609060101010101" pitchFamily="49" charset="-122"/>
                <a:ea typeface="黑体" panose="02010609060101010101" pitchFamily="49" charset="-122"/>
                <a:cs typeface="黑体" panose="02010609060101010101" pitchFamily="49" charset="-122"/>
              </a:rPr>
              <a:t>ψ</a:t>
            </a:r>
            <a:r>
              <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rPr>
              <a:t>＝Ｎ</a:t>
            </a:r>
            <a:r>
              <a:rPr lang="en-US" altLang="zh-CN" sz="2000" b="1" dirty="0">
                <a:solidFill>
                  <a:schemeClr val="dk1"/>
                </a:solidFill>
                <a:latin typeface="黑体" panose="02010609060101010101" pitchFamily="49" charset="-122"/>
                <a:ea typeface="黑体" panose="02010609060101010101" pitchFamily="49" charset="-122"/>
                <a:cs typeface="黑体" panose="02010609060101010101" pitchFamily="49" charset="-122"/>
              </a:rPr>
              <a:t>Φ</a:t>
            </a:r>
            <a:r>
              <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000" b="1" dirty="0">
                <a:solidFill>
                  <a:schemeClr val="dk1"/>
                </a:solidFill>
                <a:latin typeface="黑体" panose="02010609060101010101" pitchFamily="49" charset="-122"/>
                <a:ea typeface="黑体" panose="02010609060101010101" pitchFamily="49" charset="-122"/>
                <a:cs typeface="黑体" panose="02010609060101010101" pitchFamily="49" charset="-122"/>
              </a:rPr>
              <a:t>ψ </a:t>
            </a:r>
            <a:r>
              <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rPr>
              <a:t>称为磁链，是 Ｎ 匝线圈磁通的总和。</a:t>
            </a:r>
            <a:endPar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50" name="文本框 36"/>
          <p:cNvSpPr txBox="1">
            <a:spLocks noChangeArrowheads="1"/>
          </p:cNvSpPr>
          <p:nvPr>
            <p:custDataLst>
              <p:tags r:id="rId23"/>
            </p:custDataLst>
          </p:nvPr>
        </p:nvSpPr>
        <p:spPr bwMode="auto">
          <a:xfrm>
            <a:off x="1148645" y="4183063"/>
            <a:ext cx="77718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线圈的自感磁链</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ψ</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与产生它的电流ｉ的比值为：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51" name="图片 38"/>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672013" y="4719638"/>
            <a:ext cx="1158875" cy="847725"/>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52" name="文本框 40"/>
          <p:cNvSpPr txBox="1">
            <a:spLocks noChangeArrowheads="1"/>
          </p:cNvSpPr>
          <p:nvPr>
            <p:custDataLst>
              <p:tags r:id="rId25"/>
            </p:custDataLst>
          </p:nvPr>
        </p:nvSpPr>
        <p:spPr bwMode="auto">
          <a:xfrm>
            <a:off x="535940" y="5655945"/>
            <a:ext cx="8356600"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en-US" altLang="zh-CN"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L</a:t>
            </a:r>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称为电感线圈的电感系数，或称自感系数， 简称电感。单位为亨利 </a:t>
            </a:r>
            <a:r>
              <a:rPr lang="en-US" altLang="zh-CN"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Ｈ</a:t>
            </a:r>
            <a:r>
              <a:rPr lang="en-US" altLang="zh-CN"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或毫亨 </a:t>
            </a:r>
            <a:r>
              <a:rPr lang="en-US" altLang="zh-CN"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ｍＨ</a:t>
            </a:r>
            <a:r>
              <a:rPr lang="en-US" altLang="zh-CN"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endParaRPr lang="zh-CN" altLang="en-US" sz="2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 name="Rectangle 2"/>
          <p:cNvSpPr>
            <a:spLocks noGrp="1"/>
          </p:cNvSpPr>
          <p:nvPr>
            <p:custDataLst>
              <p:tags r:id="rId26"/>
            </p:custDataLst>
          </p:nvPr>
        </p:nvSpPr>
        <p:spPr>
          <a:xfrm>
            <a:off x="190500" y="819785"/>
            <a:ext cx="2397125" cy="63182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二</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电感元件</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5" name="组合 4"/>
          <p:cNvGrpSpPr/>
          <p:nvPr/>
        </p:nvGrpSpPr>
        <p:grpSpPr>
          <a:xfrm>
            <a:off x="17780" y="242570"/>
            <a:ext cx="9132570" cy="732155"/>
            <a:chOff x="28" y="382"/>
            <a:chExt cx="14382" cy="1153"/>
          </a:xfrm>
        </p:grpSpPr>
        <p:sp>
          <p:nvSpPr>
            <p:cNvPr id="6" name="文本框 5"/>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7" name="组合 6"/>
            <p:cNvGrpSpPr/>
            <p:nvPr/>
          </p:nvGrpSpPr>
          <p:grpSpPr>
            <a:xfrm>
              <a:off x="6546" y="653"/>
              <a:ext cx="7864" cy="640"/>
              <a:chOff x="6546" y="653"/>
              <a:chExt cx="7864" cy="640"/>
            </a:xfrm>
          </p:grpSpPr>
          <p:grpSp>
            <p:nvGrpSpPr>
              <p:cNvPr id="8" name="组合 7"/>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9" name="文本框 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0" name="文本框 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1" name="文本框 10"/>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2" name="直接连接符 11"/>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7"/>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文本框 4"/>
          <p:cNvSpPr txBox="1">
            <a:spLocks noChangeArrowheads="1"/>
          </p:cNvSpPr>
          <p:nvPr>
            <p:custDataLst>
              <p:tags r:id="rId2"/>
            </p:custDataLst>
          </p:nvPr>
        </p:nvSpPr>
        <p:spPr bwMode="auto">
          <a:xfrm>
            <a:off x="468313" y="1628775"/>
            <a:ext cx="8496300"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800" dirty="0">
                <a:solidFill>
                  <a:schemeClr val="dk1">
                    <a:lumMod val="85000"/>
                    <a:lumOff val="15000"/>
                  </a:schemeClr>
                </a:solidFill>
                <a:latin typeface="黑体" panose="02010609060101010101" pitchFamily="49" charset="-122"/>
                <a:ea typeface="黑体" panose="02010609060101010101" pitchFamily="49" charset="-122"/>
              </a:rPr>
              <a:t>电感线圈Ｌ的值与线圈的匝数、尺寸、形状以及有无铁心有关，线圈匝数越多，横截面积越大，其电感也越大，有铁心的线圈比无铁心的线圈电感Ｌ大得多。</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endParaRPr>
          </a:p>
        </p:txBody>
      </p:sp>
      <p:pic>
        <p:nvPicPr>
          <p:cNvPr id="19" name="图片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1966" y="3480594"/>
            <a:ext cx="2086364" cy="1645258"/>
          </a:xfrm>
          <a:prstGeom prst="rect">
            <a:avLst/>
          </a:prstGeom>
          <a:noFill/>
          <a:ln w="38100">
            <a:solidFill>
              <a:srgbClr val="FFC000"/>
            </a:solidFill>
            <a:miter lim="800000"/>
            <a:headEnd/>
            <a:tailEnd/>
          </a:ln>
          <a:extLst>
            <a:ext uri="{909E8E84-426E-40DD-AFC4-6F175D3DCCD1}">
              <a14:hiddenFill xmlns:a14="http://schemas.microsoft.com/office/drawing/2010/main">
                <a:solidFill>
                  <a:srgbClr val="FFFFFF"/>
                </a:solidFill>
              </a14:hiddenFill>
            </a:ext>
          </a:extLst>
        </p:spPr>
      </p:pic>
      <p:pic>
        <p:nvPicPr>
          <p:cNvPr id="717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142" y="3260883"/>
            <a:ext cx="2224078" cy="1864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sp>
        <p:nvSpPr>
          <p:cNvPr id="2" name="Rectangle 2"/>
          <p:cNvSpPr>
            <a:spLocks noGrp="1"/>
          </p:cNvSpPr>
          <p:nvPr>
            <p:custDataLst>
              <p:tags r:id="rId5"/>
            </p:custDataLst>
          </p:nvPr>
        </p:nvSpPr>
        <p:spPr>
          <a:xfrm>
            <a:off x="190500" y="819785"/>
            <a:ext cx="2397125" cy="63182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二</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电感元件</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7780" y="242570"/>
            <a:ext cx="9132570" cy="732155"/>
            <a:chOff x="28" y="382"/>
            <a:chExt cx="14382" cy="1153"/>
          </a:xfrm>
        </p:grpSpPr>
        <p:sp>
          <p:nvSpPr>
            <p:cNvPr id="3" name="文本框 2"/>
            <p:cNvSpPr txBox="1"/>
            <p:nvPr/>
          </p:nvSpPr>
          <p:spPr>
            <a:xfrm>
              <a:off x="28" y="382"/>
              <a:ext cx="12276" cy="1153"/>
            </a:xfrm>
            <a:prstGeom prst="rect">
              <a:avLst/>
            </a:prstGeom>
            <a:noFill/>
          </p:spPr>
          <p:txBody>
            <a:bodyPr wrap="square" rtlCol="0" anchor="t">
              <a:spAutoFit/>
            </a:bodyPr>
            <a:lstStyle/>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单元3</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电阻元件、电感元件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ts val="2500"/>
                </a:lnSpc>
                <a:spcBef>
                  <a:spcPts val="0"/>
                </a:spcBef>
                <a:spcAft>
                  <a:spcPts val="0"/>
                </a:spcAft>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与电容元件</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5" name="组合 4"/>
            <p:cNvGrpSpPr/>
            <p:nvPr/>
          </p:nvGrpSpPr>
          <p:grpSpPr>
            <a:xfrm>
              <a:off x="6546" y="653"/>
              <a:ext cx="7864" cy="640"/>
              <a:chOff x="6546" y="653"/>
              <a:chExt cx="7864" cy="640"/>
            </a:xfrm>
          </p:grpSpPr>
          <p:grpSp>
            <p:nvGrpSpPr>
              <p:cNvPr id="6" name="组合 5"/>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9.xml><?xml version="1.0" encoding="utf-8"?>
<p:tagLst xmlns:p="http://schemas.openxmlformats.org/presentationml/2006/main">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SLIDE_BK_DARK_LIGHT" val="2"/>
  <p:tag name="KSO_WM_SLIDE_BACKGROUND_TYPE" val="general"/>
</p:tagLst>
</file>

<file path=ppt/tags/tag135.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6.xml><?xml version="1.0" encoding="utf-8"?>
<p:tagLst xmlns:p="http://schemas.openxmlformats.org/presentationml/2006/main">
  <p:tag name="KSO_WM_SLIDE_BK_DARK_LIGHT" val="2"/>
  <p:tag name="KSO_WM_SLIDE_BACKGROUND_TYPE" val="general"/>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8.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9.xml><?xml version="1.0" encoding="utf-8"?>
<p:tagLst xmlns:p="http://schemas.openxmlformats.org/presentationml/2006/main">
  <p:tag name="KSO_WM_SLIDE_BK_DARK_LIGHT" val="2"/>
  <p:tag name="KSO_WM_SLIDE_BACKGROUND_TYPE" val="gener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2.xml><?xml version="1.0" encoding="utf-8"?>
<p:tagLst xmlns:p="http://schemas.openxmlformats.org/presentationml/2006/main">
  <p:tag name="KSO_WM_SLIDE_BK_DARK_LIGHT" val="2"/>
  <p:tag name="KSO_WM_SLIDE_BACKGROUND_TYPE" val="general"/>
</p:tagLst>
</file>

<file path=ppt/tags/tag143.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4.xml><?xml version="1.0" encoding="utf-8"?>
<p:tagLst xmlns:p="http://schemas.openxmlformats.org/presentationml/2006/main">
  <p:tag name="KSO_WM_SLIDE_BK_DARK_LIGHT" val="2"/>
  <p:tag name="KSO_WM_SLIDE_BACKGROUND_TYPE" val="general"/>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4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4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5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5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5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5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3.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64.xml><?xml version="1.0" encoding="utf-8"?>
<p:tagLst xmlns:p="http://schemas.openxmlformats.org/presentationml/2006/main">
  <p:tag name="KSO_WM_SLIDE_BK_DARK_LIGHT" val="2"/>
  <p:tag name="KSO_WM_SLIDE_BACKGROUND_TYPE" val="general"/>
</p:tagLst>
</file>

<file path=ppt/tags/tag1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6.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67.xml><?xml version="1.0" encoding="utf-8"?>
<p:tagLst xmlns:p="http://schemas.openxmlformats.org/presentationml/2006/main">
  <p:tag name="KSO_WM_SLIDE_BK_DARK_LIGHT" val="2"/>
  <p:tag name="KSO_WM_SLIDE_BACKGROUND_TYPE" val="general"/>
</p:tagLst>
</file>

<file path=ppt/tags/tag168.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69.xml><?xml version="1.0" encoding="utf-8"?>
<p:tagLst xmlns:p="http://schemas.openxmlformats.org/presentationml/2006/main">
  <p:tag name="KSO_WM_SLIDE_BK_DARK_LIGHT" val="2"/>
  <p:tag name="KSO_WM_SLIDE_BACKGROUND_TYPE" val="general"/>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2.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73.xml><?xml version="1.0" encoding="utf-8"?>
<p:tagLst xmlns:p="http://schemas.openxmlformats.org/presentationml/2006/main">
  <p:tag name="KSO_WM_SLIDE_BK_DARK_LIGHT" val="2"/>
  <p:tag name="KSO_WM_SLIDE_BACKGROUND_TYPE" val="general"/>
</p:tagLst>
</file>

<file path=ppt/tags/tag1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5.xml><?xml version="1.0" encoding="utf-8"?>
<p:tagLst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17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7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78.xml><?xml version="1.0" encoding="utf-8"?>
<p:tagLst xmlns:p="http://schemas.openxmlformats.org/presentationml/2006/main">
  <p:tag name="KSO_WM_UNIT_TEXT_FILL_FORE_SCHEMECOLOR_INDEX_BRIGHTNESS" val="0"/>
  <p:tag name="KSO_WM_UNIT_TEXT_FILL_FORE_SCHEMECOLOR_INDEX" val="6"/>
  <p:tag name="KSO_WM_UNIT_TEXT_FILL_TYPE" val="1"/>
</p:tagLst>
</file>

<file path=ppt/tags/tag179.xml><?xml version="1.0" encoding="utf-8"?>
<p:tagLst xmlns:p="http://schemas.openxmlformats.org/presentationml/2006/main">
  <p:tag name="KSO_WM_UNIT_TEXT_FILL_FORE_SCHEMECOLOR_INDEX_BRIGHTNESS" val="0"/>
  <p:tag name="KSO_WM_UNIT_TEXT_FILL_FORE_SCHEMECOLOR_INDEX" val="6"/>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2.xml><?xml version="1.0" encoding="utf-8"?>
<p:tagLst xmlns:p="http://schemas.openxmlformats.org/presentationml/2006/main">
  <p:tag name="KSO_WM_UNIT_TEXT_FILL_FORE_SCHEMECOLOR_INDEX_BRIGHTNESS" val="0"/>
  <p:tag name="KSO_WM_UNIT_TEXT_FILL_FORE_SCHEMECOLOR_INDEX" val="6"/>
  <p:tag name="KSO_WM_UNIT_TEXT_FILL_TYPE" val="1"/>
</p:tagLst>
</file>

<file path=ppt/tags/tag183.xml><?xml version="1.0" encoding="utf-8"?>
<p:tagLst xmlns:p="http://schemas.openxmlformats.org/presentationml/2006/main">
  <p:tag name="KSO_WM_UNIT_TEXT_FILL_FORE_SCHEMECOLOR_INDEX_BRIGHTNESS" val="0"/>
  <p:tag name="KSO_WM_UNIT_TEXT_FILL_FORE_SCHEMECOLOR_INDEX" val="6"/>
  <p:tag name="KSO_WM_UNIT_TEXT_FILL_TYPE" val="1"/>
</p:tagLst>
</file>

<file path=ppt/tags/tag184.xml><?xml version="1.0" encoding="utf-8"?>
<p:tagLst xmlns:p="http://schemas.openxmlformats.org/presentationml/2006/main">
  <p:tag name="KSO_WM_UNIT_TEXT_FILL_FORE_SCHEMECOLOR_INDEX_BRIGHTNESS" val="0"/>
  <p:tag name="KSO_WM_UNIT_TEXT_FILL_FORE_SCHEMECOLOR_INDEX" val="6"/>
  <p:tag name="KSO_WM_UNIT_TEXT_FILL_TYPE" val="1"/>
</p:tagLst>
</file>

<file path=ppt/tags/tag185.xml><?xml version="1.0" encoding="utf-8"?>
<p:tagLst xmlns:p="http://schemas.openxmlformats.org/presentationml/2006/main">
  <p:tag name="KSO_WM_UNIT_TEXT_FILL_FORE_SCHEMECOLOR_INDEX_BRIGHTNESS" val="0"/>
  <p:tag name="KSO_WM_UNIT_TEXT_FILL_FORE_SCHEMECOLOR_INDEX" val="6"/>
  <p:tag name="KSO_WM_UNIT_TEXT_FILL_TYPE" val="1"/>
</p:tagLst>
</file>

<file path=ppt/tags/tag18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8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8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8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9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3.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94.xml><?xml version="1.0" encoding="utf-8"?>
<p:tagLst xmlns:p="http://schemas.openxmlformats.org/presentationml/2006/main">
  <p:tag name="KSO_WM_SLIDE_BK_DARK_LIGHT" val="2"/>
  <p:tag name="KSO_WM_SLIDE_BACKGROUND_TYPE" val="general"/>
</p:tagLst>
</file>

<file path=ppt/tags/tag19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9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9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9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9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0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05.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206.xml><?xml version="1.0" encoding="utf-8"?>
<p:tagLst xmlns:p="http://schemas.openxmlformats.org/presentationml/2006/main">
  <p:tag name="KSO_WM_SLIDE_BK_DARK_LIGHT" val="2"/>
  <p:tag name="KSO_WM_SLIDE_BACKGROUND_TYPE" val="general"/>
</p:tagLst>
</file>

<file path=ppt/tags/tag20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8.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209.xml><?xml version="1.0" encoding="utf-8"?>
<p:tagLst xmlns:p="http://schemas.openxmlformats.org/presentationml/2006/main">
  <p:tag name="KSO_WM_SLIDE_BK_DARK_LIGHT" val="2"/>
  <p:tag name="KSO_WM_SLIDE_BACKGROUND_TYPE" val="gener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3.xml><?xml version="1.0" encoding="utf-8"?>
<p:tagLst xmlns:p="http://schemas.openxmlformats.org/presentationml/2006/main">
  <p:tag name="KSO_WM_UNIT_FILL_FORE_SCHEMECOLOR_INDEX_BRIGHTNESS" val="0"/>
  <p:tag name="KSO_WM_UNIT_FILL_FORE_SCHEMECOLOR_INDEX" val="9"/>
  <p:tag name="KSO_WM_UNIT_FILL_TYPE" val="1"/>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13"/>
  <p:tag name="KSO_WM_UNIT_TEXT_FILL_TYPE" val="1"/>
  <p:tag name="KSO_WM_UNIT_TEXT_SHADOW_SCHEMECOLOR_INDEX_BRIGHTNESS" val="0"/>
  <p:tag name="KSO_WM_UNIT_TEXT_SHADOW_SCHEMECOLOR_INDEX" val="1"/>
</p:tagLst>
</file>

<file path=ppt/tags/tag2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9.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K_DARK_LIGHT" val="2"/>
  <p:tag name="KSO_WM_SLIDE_BACKGROUND_TYPE" val="general"/>
</p:tagLst>
</file>

<file path=ppt/tags/tag2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2.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253.xml><?xml version="1.0" encoding="utf-8"?>
<p:tagLst xmlns:p="http://schemas.openxmlformats.org/presentationml/2006/main">
  <p:tag name="KSO_WM_SLIDE_BK_DARK_LIGHT" val="2"/>
  <p:tag name="KSO_WM_SLIDE_BACKGROUND_TYPE" val="general"/>
</p:tagLst>
</file>

<file path=ppt/tags/tag254.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255.xml><?xml version="1.0" encoding="utf-8"?>
<p:tagLst xmlns:p="http://schemas.openxmlformats.org/presentationml/2006/main">
  <p:tag name="KSO_WM_SLIDE_BK_DARK_LIGHT" val="2"/>
  <p:tag name="KSO_WM_SLIDE_BACKGROUND_TYPE" val="general"/>
</p:tagLst>
</file>

<file path=ppt/tags/tag256.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257.xml><?xml version="1.0" encoding="utf-8"?>
<p:tagLst xmlns:p="http://schemas.openxmlformats.org/presentationml/2006/main">
  <p:tag name="KSO_WM_SLIDE_BK_DARK_LIGHT" val="2"/>
  <p:tag name="KSO_WM_SLIDE_BACKGROUND_TYPE" val="general"/>
</p:tagLst>
</file>

<file path=ppt/tags/tag258.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259.xml><?xml version="1.0" encoding="utf-8"?>
<p:tagLst xmlns:p="http://schemas.openxmlformats.org/presentationml/2006/main">
  <p:tag name="KSO_WM_SLIDE_BK_DARK_LIGHT" val="2"/>
  <p:tag name="KSO_WM_SLIDE_BACKGROUND_TYPE" val="general"/>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261.xml><?xml version="1.0" encoding="utf-8"?>
<p:tagLst xmlns:p="http://schemas.openxmlformats.org/presentationml/2006/main">
  <p:tag name="KSO_WM_SLIDE_BK_DARK_LIGHT" val="2"/>
  <p:tag name="KSO_WM_SLIDE_BACKGROUND_TYPE" val="general"/>
</p:tagLst>
</file>

<file path=ppt/tags/tag262.xml><?xml version="1.0" encoding="utf-8"?>
<p:tagLst xmlns:p="http://schemas.openxmlformats.org/presentationml/2006/main">
  <p:tag name="KSO_WM_SLIDE_BK_DARK_LIGHT" val="2"/>
  <p:tag name="KSO_WM_SLIDE_BACKGROUND_TYPE" val="general"/>
</p:tagLst>
</file>

<file path=ppt/tags/tag263.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264.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265.xml><?xml version="1.0" encoding="utf-8"?>
<p:tagLst xmlns:p="http://schemas.openxmlformats.org/presentationml/2006/main">
  <p:tag name="KSO_WPP_MARK_KEY" val="b047a6f6-948f-48f5-9a12-ee0d6eda6c5f"/>
  <p:tag name="COMMONDATA" val="eyJoZGlkIjoiODNhYjQxZGU2OWJiYTljMGVkNWMwMzJlN2JlNmY5ZDQifQ=="/>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3586</Words>
  <Application>WPS 演示</Application>
  <PresentationFormat>全屏显示(4:3)</PresentationFormat>
  <Paragraphs>456</Paragraphs>
  <Slides>22</Slides>
  <Notes>0</Notes>
  <HiddenSlides>0</HiddenSlides>
  <MMClips>0</MMClips>
  <ScaleCrop>false</ScaleCrop>
  <HeadingPairs>
    <vt:vector size="8" baseType="variant">
      <vt:variant>
        <vt:lpstr>已用的字体</vt:lpstr>
      </vt:variant>
      <vt:variant>
        <vt:i4>11</vt:i4>
      </vt:variant>
      <vt:variant>
        <vt:lpstr>主题</vt:lpstr>
      </vt:variant>
      <vt:variant>
        <vt:i4>2</vt:i4>
      </vt:variant>
      <vt:variant>
        <vt:lpstr>嵌入 OLE 服务器</vt:lpstr>
      </vt:variant>
      <vt:variant>
        <vt:i4>11</vt:i4>
      </vt:variant>
      <vt:variant>
        <vt:lpstr>幻灯片标题</vt:lpstr>
      </vt:variant>
      <vt:variant>
        <vt:i4>22</vt:i4>
      </vt:variant>
    </vt:vector>
  </HeadingPairs>
  <TitlesOfParts>
    <vt:vector size="46" baseType="lpstr">
      <vt:lpstr>Arial</vt:lpstr>
      <vt:lpstr>宋体</vt:lpstr>
      <vt:lpstr>Wingdings</vt:lpstr>
      <vt:lpstr>Calibri</vt:lpstr>
      <vt:lpstr>Arial</vt:lpstr>
      <vt:lpstr>微软雅黑</vt:lpstr>
      <vt:lpstr>黑体</vt:lpstr>
      <vt:lpstr>Adobe 黑体 Std R</vt:lpstr>
      <vt:lpstr>Cambria Math</vt:lpstr>
      <vt:lpstr>Arial Unicode MS</vt:lpstr>
      <vt:lpstr>Symbol</vt:lpstr>
      <vt:lpstr>第一PPT模板网-WWW.1PPT.COM</vt:lpstr>
      <vt:lpstr>Office 主题</vt:lpstr>
      <vt:lpstr>Equation.3</vt:lpstr>
      <vt:lpstr>Equation.3</vt:lpstr>
      <vt:lpstr>Equation.3</vt:lpstr>
      <vt:lpstr>Equation.3</vt:lpstr>
      <vt:lpstr>Equation.3</vt:lpstr>
      <vt:lpstr>Equation.3</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1262</cp:revision>
  <dcterms:created xsi:type="dcterms:W3CDTF">2015-12-14T01:43:00Z</dcterms:created>
  <dcterms:modified xsi:type="dcterms:W3CDTF">2025-09-03T05:59:59Z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90CBFF2B414E46149964E08B0C260B84_13</vt:lpwstr>
  </property>
  <property fmtid="{D5CDD505-2E9C-101B-9397-08002B2CF9AE}" pid="3" name="KSOProductBuildVer">
    <vt:lpwstr>2052-12.1.0.22529</vt:lpwstr>
  </property>
</Properties>
</file>